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60" r:id="rId4"/>
    <p:sldId id="257" r:id="rId5"/>
    <p:sldId id="261" r:id="rId6"/>
    <p:sldId id="283" r:id="rId7"/>
    <p:sldId id="277" r:id="rId8"/>
    <p:sldId id="276" r:id="rId9"/>
    <p:sldId id="279" r:id="rId10"/>
    <p:sldId id="280" r:id="rId11"/>
    <p:sldId id="281" r:id="rId12"/>
    <p:sldId id="282" r:id="rId13"/>
    <p:sldId id="278" r:id="rId14"/>
    <p:sldId id="262" r:id="rId15"/>
    <p:sldId id="265" r:id="rId16"/>
    <p:sldId id="266" r:id="rId17"/>
    <p:sldId id="267" r:id="rId18"/>
    <p:sldId id="268" r:id="rId19"/>
    <p:sldId id="269" r:id="rId20"/>
    <p:sldId id="273" r:id="rId21"/>
    <p:sldId id="275" r:id="rId22"/>
    <p:sldId id="285" r:id="rId23"/>
    <p:sldId id="286" r:id="rId24"/>
    <p:sldId id="287" r:id="rId25"/>
    <p:sldId id="288" r:id="rId26"/>
    <p:sldId id="289" r:id="rId27"/>
    <p:sldId id="290" r:id="rId28"/>
    <p:sldId id="295" r:id="rId29"/>
    <p:sldId id="296" r:id="rId30"/>
    <p:sldId id="297" r:id="rId31"/>
    <p:sldId id="284" r:id="rId32"/>
    <p:sldId id="298" r:id="rId33"/>
    <p:sldId id="301" r:id="rId34"/>
    <p:sldId id="305" r:id="rId35"/>
    <p:sldId id="303" r:id="rId36"/>
    <p:sldId id="270" r:id="rId37"/>
    <p:sldId id="263" r:id="rId38"/>
    <p:sldId id="264" r:id="rId39"/>
    <p:sldId id="274" r:id="rId40"/>
    <p:sldId id="304" r:id="rId41"/>
    <p:sldId id="27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E353ED-A664-43D4-9E1A-D7D20A76E837}" v="26" dt="2023-04-11T09:25:31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oir Valentine" userId="78eeed9d-4248-4c61-a938-99d4be7e7c85" providerId="ADAL" clId="{BDE353ED-A664-43D4-9E1A-D7D20A76E837}"/>
    <pc:docChg chg="undo custSel addSld delSld modSld">
      <pc:chgData name="Conoir Valentine" userId="78eeed9d-4248-4c61-a938-99d4be7e7c85" providerId="ADAL" clId="{BDE353ED-A664-43D4-9E1A-D7D20A76E837}" dt="2023-04-11T09:26:48.719" v="913" actId="20577"/>
      <pc:docMkLst>
        <pc:docMk/>
      </pc:docMkLst>
      <pc:sldChg chg="modSp mod">
        <pc:chgData name="Conoir Valentine" userId="78eeed9d-4248-4c61-a938-99d4be7e7c85" providerId="ADAL" clId="{BDE353ED-A664-43D4-9E1A-D7D20A76E837}" dt="2023-04-11T09:26:48.719" v="913" actId="20577"/>
        <pc:sldMkLst>
          <pc:docMk/>
          <pc:sldMk cId="804760993" sldId="257"/>
        </pc:sldMkLst>
        <pc:spChg chg="mod">
          <ac:chgData name="Conoir Valentine" userId="78eeed9d-4248-4c61-a938-99d4be7e7c85" providerId="ADAL" clId="{BDE353ED-A664-43D4-9E1A-D7D20A76E837}" dt="2023-04-11T09:26:48.719" v="913" actId="20577"/>
          <ac:spMkLst>
            <pc:docMk/>
            <pc:sldMk cId="804760993" sldId="257"/>
            <ac:spMk id="3" creationId="{B9DCD2A2-5F79-4F85-1D36-605612944537}"/>
          </ac:spMkLst>
        </pc:spChg>
      </pc:sldChg>
      <pc:sldChg chg="addSp modSp mod setBg">
        <pc:chgData name="Conoir Valentine" userId="78eeed9d-4248-4c61-a938-99d4be7e7c85" providerId="ADAL" clId="{BDE353ED-A664-43D4-9E1A-D7D20A76E837}" dt="2023-04-11T09:25:36.006" v="854" actId="26606"/>
        <pc:sldMkLst>
          <pc:docMk/>
          <pc:sldMk cId="1819521641" sldId="259"/>
        </pc:sldMkLst>
        <pc:spChg chg="mod">
          <ac:chgData name="Conoir Valentine" userId="78eeed9d-4248-4c61-a938-99d4be7e7c85" providerId="ADAL" clId="{BDE353ED-A664-43D4-9E1A-D7D20A76E837}" dt="2023-04-11T09:25:36.006" v="854" actId="26606"/>
          <ac:spMkLst>
            <pc:docMk/>
            <pc:sldMk cId="1819521641" sldId="259"/>
            <ac:spMk id="2" creationId="{CC864F64-8FAC-A0F5-C8D6-1A73A9DC6CC8}"/>
          </ac:spMkLst>
        </pc:spChg>
        <pc:spChg chg="add">
          <ac:chgData name="Conoir Valentine" userId="78eeed9d-4248-4c61-a938-99d4be7e7c85" providerId="ADAL" clId="{BDE353ED-A664-43D4-9E1A-D7D20A76E837}" dt="2023-04-11T09:25:36.006" v="854" actId="26606"/>
          <ac:spMkLst>
            <pc:docMk/>
            <pc:sldMk cId="1819521641" sldId="259"/>
            <ac:spMk id="10" creationId="{45D37F4E-DDB4-456B-97E0-9937730A039F}"/>
          </ac:spMkLst>
        </pc:spChg>
        <pc:spChg chg="add">
          <ac:chgData name="Conoir Valentine" userId="78eeed9d-4248-4c61-a938-99d4be7e7c85" providerId="ADAL" clId="{BDE353ED-A664-43D4-9E1A-D7D20A76E837}" dt="2023-04-11T09:25:36.006" v="854" actId="26606"/>
          <ac:spMkLst>
            <pc:docMk/>
            <pc:sldMk cId="1819521641" sldId="259"/>
            <ac:spMk id="12" creationId="{B2DD41CD-8F47-4F56-AD12-4E2FF7696987}"/>
          </ac:spMkLst>
        </pc:spChg>
        <pc:graphicFrameChg chg="mod ord modGraphic">
          <ac:chgData name="Conoir Valentine" userId="78eeed9d-4248-4c61-a938-99d4be7e7c85" providerId="ADAL" clId="{BDE353ED-A664-43D4-9E1A-D7D20A76E837}" dt="2023-04-11T09:25:36.006" v="854" actId="26606"/>
          <ac:graphicFrameMkLst>
            <pc:docMk/>
            <pc:sldMk cId="1819521641" sldId="259"/>
            <ac:graphicFrameMk id="5" creationId="{70529073-12FB-6583-32FF-301C72361446}"/>
          </ac:graphicFrameMkLst>
        </pc:graphicFrameChg>
        <pc:picChg chg="add mod">
          <ac:chgData name="Conoir Valentine" userId="78eeed9d-4248-4c61-a938-99d4be7e7c85" providerId="ADAL" clId="{BDE353ED-A664-43D4-9E1A-D7D20A76E837}" dt="2023-04-11T09:25:36.006" v="854" actId="26606"/>
          <ac:picMkLst>
            <pc:docMk/>
            <pc:sldMk cId="1819521641" sldId="259"/>
            <ac:picMk id="3" creationId="{66CFF9B2-C3BC-ED79-41A7-20A6AE058ADE}"/>
          </ac:picMkLst>
        </pc:picChg>
      </pc:sldChg>
      <pc:sldChg chg="modSp mod">
        <pc:chgData name="Conoir Valentine" userId="78eeed9d-4248-4c61-a938-99d4be7e7c85" providerId="ADAL" clId="{BDE353ED-A664-43D4-9E1A-D7D20A76E837}" dt="2023-04-07T14:20:42.212" v="436" actId="113"/>
        <pc:sldMkLst>
          <pc:docMk/>
          <pc:sldMk cId="4066644466" sldId="262"/>
        </pc:sldMkLst>
        <pc:spChg chg="mod">
          <ac:chgData name="Conoir Valentine" userId="78eeed9d-4248-4c61-a938-99d4be7e7c85" providerId="ADAL" clId="{BDE353ED-A664-43D4-9E1A-D7D20A76E837}" dt="2023-04-07T14:20:42.212" v="436" actId="113"/>
          <ac:spMkLst>
            <pc:docMk/>
            <pc:sldMk cId="4066644466" sldId="262"/>
            <ac:spMk id="2" creationId="{5A833E16-4D3F-499B-59DB-414387451D65}"/>
          </ac:spMkLst>
        </pc:spChg>
      </pc:sldChg>
      <pc:sldChg chg="modSp mod">
        <pc:chgData name="Conoir Valentine" userId="78eeed9d-4248-4c61-a938-99d4be7e7c85" providerId="ADAL" clId="{BDE353ED-A664-43D4-9E1A-D7D20A76E837}" dt="2023-04-07T14:21:06.432" v="438"/>
        <pc:sldMkLst>
          <pc:docMk/>
          <pc:sldMk cId="3055514395" sldId="266"/>
        </pc:sldMkLst>
        <pc:spChg chg="mod">
          <ac:chgData name="Conoir Valentine" userId="78eeed9d-4248-4c61-a938-99d4be7e7c85" providerId="ADAL" clId="{BDE353ED-A664-43D4-9E1A-D7D20A76E837}" dt="2023-04-07T14:21:06.432" v="438"/>
          <ac:spMkLst>
            <pc:docMk/>
            <pc:sldMk cId="3055514395" sldId="266"/>
            <ac:spMk id="2" creationId="{A7BF8B05-3151-6D15-ACA3-ED7136D26185}"/>
          </ac:spMkLst>
        </pc:spChg>
      </pc:sldChg>
      <pc:sldChg chg="modSp mod">
        <pc:chgData name="Conoir Valentine" userId="78eeed9d-4248-4c61-a938-99d4be7e7c85" providerId="ADAL" clId="{BDE353ED-A664-43D4-9E1A-D7D20A76E837}" dt="2023-04-02T18:34:56.067" v="7" actId="20577"/>
        <pc:sldMkLst>
          <pc:docMk/>
          <pc:sldMk cId="849820883" sldId="269"/>
        </pc:sldMkLst>
        <pc:spChg chg="mod">
          <ac:chgData name="Conoir Valentine" userId="78eeed9d-4248-4c61-a938-99d4be7e7c85" providerId="ADAL" clId="{BDE353ED-A664-43D4-9E1A-D7D20A76E837}" dt="2023-04-02T18:34:56.067" v="7" actId="20577"/>
          <ac:spMkLst>
            <pc:docMk/>
            <pc:sldMk cId="849820883" sldId="269"/>
            <ac:spMk id="2" creationId="{C7CF987C-4469-4C51-2860-B4607DD67BBB}"/>
          </ac:spMkLst>
        </pc:spChg>
      </pc:sldChg>
      <pc:sldChg chg="modSp mod">
        <pc:chgData name="Conoir Valentine" userId="78eeed9d-4248-4c61-a938-99d4be7e7c85" providerId="ADAL" clId="{BDE353ED-A664-43D4-9E1A-D7D20A76E837}" dt="2023-04-02T18:34:51.961" v="5" actId="20577"/>
        <pc:sldMkLst>
          <pc:docMk/>
          <pc:sldMk cId="2218611631" sldId="273"/>
        </pc:sldMkLst>
        <pc:spChg chg="mod">
          <ac:chgData name="Conoir Valentine" userId="78eeed9d-4248-4c61-a938-99d4be7e7c85" providerId="ADAL" clId="{BDE353ED-A664-43D4-9E1A-D7D20A76E837}" dt="2023-04-02T18:34:51.961" v="5" actId="20577"/>
          <ac:spMkLst>
            <pc:docMk/>
            <pc:sldMk cId="2218611631" sldId="273"/>
            <ac:spMk id="2" creationId="{40627A0E-B040-1AE8-ED3B-EDA64F029273}"/>
          </ac:spMkLst>
        </pc:spChg>
      </pc:sldChg>
      <pc:sldChg chg="modSp mod">
        <pc:chgData name="Conoir Valentine" userId="78eeed9d-4248-4c61-a938-99d4be7e7c85" providerId="ADAL" clId="{BDE353ED-A664-43D4-9E1A-D7D20A76E837}" dt="2023-04-02T18:36:15.872" v="25" actId="20577"/>
        <pc:sldMkLst>
          <pc:docMk/>
          <pc:sldMk cId="1106109422" sldId="275"/>
        </pc:sldMkLst>
        <pc:spChg chg="mod">
          <ac:chgData name="Conoir Valentine" userId="78eeed9d-4248-4c61-a938-99d4be7e7c85" providerId="ADAL" clId="{BDE353ED-A664-43D4-9E1A-D7D20A76E837}" dt="2023-04-02T18:35:01.657" v="9" actId="20577"/>
          <ac:spMkLst>
            <pc:docMk/>
            <pc:sldMk cId="1106109422" sldId="275"/>
            <ac:spMk id="2" creationId="{DC72E2A1-2CA6-6C3F-9E4F-33318478418B}"/>
          </ac:spMkLst>
        </pc:spChg>
        <pc:spChg chg="mod">
          <ac:chgData name="Conoir Valentine" userId="78eeed9d-4248-4c61-a938-99d4be7e7c85" providerId="ADAL" clId="{BDE353ED-A664-43D4-9E1A-D7D20A76E837}" dt="2023-04-02T18:36:15.872" v="25" actId="20577"/>
          <ac:spMkLst>
            <pc:docMk/>
            <pc:sldMk cId="1106109422" sldId="275"/>
            <ac:spMk id="3" creationId="{820FB23F-B7EA-84D0-66B6-537E3ACF039D}"/>
          </ac:spMkLst>
        </pc:spChg>
      </pc:sldChg>
      <pc:sldChg chg="modSp mod">
        <pc:chgData name="Conoir Valentine" userId="78eeed9d-4248-4c61-a938-99d4be7e7c85" providerId="ADAL" clId="{BDE353ED-A664-43D4-9E1A-D7D20A76E837}" dt="2023-04-02T18:32:11.598" v="3" actId="20577"/>
        <pc:sldMkLst>
          <pc:docMk/>
          <pc:sldMk cId="1859796051" sldId="276"/>
        </pc:sldMkLst>
        <pc:spChg chg="mod">
          <ac:chgData name="Conoir Valentine" userId="78eeed9d-4248-4c61-a938-99d4be7e7c85" providerId="ADAL" clId="{BDE353ED-A664-43D4-9E1A-D7D20A76E837}" dt="2023-04-02T18:32:11.598" v="3" actId="20577"/>
          <ac:spMkLst>
            <pc:docMk/>
            <pc:sldMk cId="1859796051" sldId="276"/>
            <ac:spMk id="3" creationId="{48DF24C7-9BCE-894F-D84F-1E5FA556357B}"/>
          </ac:spMkLst>
        </pc:spChg>
      </pc:sldChg>
      <pc:sldChg chg="modSp mod">
        <pc:chgData name="Conoir Valentine" userId="78eeed9d-4248-4c61-a938-99d4be7e7c85" providerId="ADAL" clId="{BDE353ED-A664-43D4-9E1A-D7D20A76E837}" dt="2023-04-07T14:20:32.418" v="434" actId="20577"/>
        <pc:sldMkLst>
          <pc:docMk/>
          <pc:sldMk cId="2110563090" sldId="278"/>
        </pc:sldMkLst>
        <pc:spChg chg="mod">
          <ac:chgData name="Conoir Valentine" userId="78eeed9d-4248-4c61-a938-99d4be7e7c85" providerId="ADAL" clId="{BDE353ED-A664-43D4-9E1A-D7D20A76E837}" dt="2023-04-07T14:20:32.418" v="434" actId="20577"/>
          <ac:spMkLst>
            <pc:docMk/>
            <pc:sldMk cId="2110563090" sldId="278"/>
            <ac:spMk id="2" creationId="{2CDEA7FC-532C-8AFB-4F0B-E18D56E10E3C}"/>
          </ac:spMkLst>
        </pc:spChg>
      </pc:sldChg>
      <pc:sldChg chg="modSp mod">
        <pc:chgData name="Conoir Valentine" userId="78eeed9d-4248-4c61-a938-99d4be7e7c85" providerId="ADAL" clId="{BDE353ED-A664-43D4-9E1A-D7D20A76E837}" dt="2023-04-02T18:32:08.081" v="2" actId="20577"/>
        <pc:sldMkLst>
          <pc:docMk/>
          <pc:sldMk cId="497617246" sldId="279"/>
        </pc:sldMkLst>
        <pc:spChg chg="mod">
          <ac:chgData name="Conoir Valentine" userId="78eeed9d-4248-4c61-a938-99d4be7e7c85" providerId="ADAL" clId="{BDE353ED-A664-43D4-9E1A-D7D20A76E837}" dt="2023-04-02T18:32:08.081" v="2" actId="20577"/>
          <ac:spMkLst>
            <pc:docMk/>
            <pc:sldMk cId="497617246" sldId="279"/>
            <ac:spMk id="3" creationId="{48DF24C7-9BCE-894F-D84F-1E5FA556357B}"/>
          </ac:spMkLst>
        </pc:spChg>
      </pc:sldChg>
      <pc:sldChg chg="modSp mod">
        <pc:chgData name="Conoir Valentine" userId="78eeed9d-4248-4c61-a938-99d4be7e7c85" providerId="ADAL" clId="{BDE353ED-A664-43D4-9E1A-D7D20A76E837}" dt="2023-04-02T18:32:00.824" v="1" actId="20577"/>
        <pc:sldMkLst>
          <pc:docMk/>
          <pc:sldMk cId="2230101227" sldId="281"/>
        </pc:sldMkLst>
        <pc:spChg chg="mod">
          <ac:chgData name="Conoir Valentine" userId="78eeed9d-4248-4c61-a938-99d4be7e7c85" providerId="ADAL" clId="{BDE353ED-A664-43D4-9E1A-D7D20A76E837}" dt="2023-04-02T18:32:00.824" v="1" actId="20577"/>
          <ac:spMkLst>
            <pc:docMk/>
            <pc:sldMk cId="2230101227" sldId="281"/>
            <ac:spMk id="3" creationId="{2AB4C86B-2380-8EEC-8544-C2732E491A97}"/>
          </ac:spMkLst>
        </pc:spChg>
      </pc:sldChg>
      <pc:sldChg chg="addSp delSp modSp mod">
        <pc:chgData name="Conoir Valentine" userId="78eeed9d-4248-4c61-a938-99d4be7e7c85" providerId="ADAL" clId="{BDE353ED-A664-43D4-9E1A-D7D20A76E837}" dt="2023-04-07T14:20:19.658" v="433" actId="1036"/>
        <pc:sldMkLst>
          <pc:docMk/>
          <pc:sldMk cId="1986109513" sldId="282"/>
        </pc:sldMkLst>
        <pc:spChg chg="mod">
          <ac:chgData name="Conoir Valentine" userId="78eeed9d-4248-4c61-a938-99d4be7e7c85" providerId="ADAL" clId="{BDE353ED-A664-43D4-9E1A-D7D20A76E837}" dt="2023-04-02T18:53:52.008" v="89" actId="113"/>
          <ac:spMkLst>
            <pc:docMk/>
            <pc:sldMk cId="1986109513" sldId="282"/>
            <ac:spMk id="2" creationId="{DE30B643-7BBD-212A-BD3E-A599B3FF9602}"/>
          </ac:spMkLst>
        </pc:spChg>
        <pc:spChg chg="del mod">
          <ac:chgData name="Conoir Valentine" userId="78eeed9d-4248-4c61-a938-99d4be7e7c85" providerId="ADAL" clId="{BDE353ED-A664-43D4-9E1A-D7D20A76E837}" dt="2023-04-02T18:53:55.079" v="91" actId="478"/>
          <ac:spMkLst>
            <pc:docMk/>
            <pc:sldMk cId="1986109513" sldId="282"/>
            <ac:spMk id="3" creationId="{7C7161D7-5663-5BFF-6E22-F55798461EFD}"/>
          </ac:spMkLst>
        </pc:spChg>
        <pc:spChg chg="add mod">
          <ac:chgData name="Conoir Valentine" userId="78eeed9d-4248-4c61-a938-99d4be7e7c85" providerId="ADAL" clId="{BDE353ED-A664-43D4-9E1A-D7D20A76E837}" dt="2023-04-02T18:58:42.721" v="156" actId="20577"/>
          <ac:spMkLst>
            <pc:docMk/>
            <pc:sldMk cId="1986109513" sldId="282"/>
            <ac:spMk id="5" creationId="{C934DAE0-0D67-C82A-378D-D96126FC0B7B}"/>
          </ac:spMkLst>
        </pc:spChg>
        <pc:graphicFrameChg chg="add mod">
          <ac:chgData name="Conoir Valentine" userId="78eeed9d-4248-4c61-a938-99d4be7e7c85" providerId="ADAL" clId="{BDE353ED-A664-43D4-9E1A-D7D20A76E837}" dt="2023-04-07T14:20:19.658" v="433" actId="1036"/>
          <ac:graphicFrameMkLst>
            <pc:docMk/>
            <pc:sldMk cId="1986109513" sldId="282"/>
            <ac:graphicFrameMk id="4" creationId="{06F1A223-F334-CED9-3B66-B11C1F0ECEF8}"/>
          </ac:graphicFrameMkLst>
        </pc:graphicFrameChg>
        <pc:inkChg chg="add del">
          <ac:chgData name="Conoir Valentine" userId="78eeed9d-4248-4c61-a938-99d4be7e7c85" providerId="ADAL" clId="{BDE353ED-A664-43D4-9E1A-D7D20A76E837}" dt="2023-04-02T18:59:03.825" v="158"/>
          <ac:inkMkLst>
            <pc:docMk/>
            <pc:sldMk cId="1986109513" sldId="282"/>
            <ac:inkMk id="6" creationId="{C2284DBA-C6B2-573E-6E11-11C68729F6A9}"/>
          </ac:inkMkLst>
        </pc:inkChg>
        <pc:inkChg chg="add">
          <ac:chgData name="Conoir Valentine" userId="78eeed9d-4248-4c61-a938-99d4be7e7c85" providerId="ADAL" clId="{BDE353ED-A664-43D4-9E1A-D7D20A76E837}" dt="2023-04-02T18:59:08.169" v="159" actId="9405"/>
          <ac:inkMkLst>
            <pc:docMk/>
            <pc:sldMk cId="1986109513" sldId="282"/>
            <ac:inkMk id="7" creationId="{4540A948-97A0-BA16-B8C5-F0013291F424}"/>
          </ac:inkMkLst>
        </pc:inkChg>
        <pc:inkChg chg="add">
          <ac:chgData name="Conoir Valentine" userId="78eeed9d-4248-4c61-a938-99d4be7e7c85" providerId="ADAL" clId="{BDE353ED-A664-43D4-9E1A-D7D20A76E837}" dt="2023-04-02T18:59:12.179" v="160" actId="9405"/>
          <ac:inkMkLst>
            <pc:docMk/>
            <pc:sldMk cId="1986109513" sldId="282"/>
            <ac:inkMk id="8" creationId="{2AF52DCE-13B0-1AD0-EAB5-D4638C0A4556}"/>
          </ac:inkMkLst>
        </pc:inkChg>
      </pc:sldChg>
      <pc:sldChg chg="addSp delSp modSp mod setBg">
        <pc:chgData name="Conoir Valentine" userId="78eeed9d-4248-4c61-a938-99d4be7e7c85" providerId="ADAL" clId="{BDE353ED-A664-43D4-9E1A-D7D20A76E837}" dt="2023-04-11T09:24:41.184" v="852" actId="26606"/>
        <pc:sldMkLst>
          <pc:docMk/>
          <pc:sldMk cId="1816015801" sldId="283"/>
        </pc:sldMkLst>
        <pc:spChg chg="mod">
          <ac:chgData name="Conoir Valentine" userId="78eeed9d-4248-4c61-a938-99d4be7e7c85" providerId="ADAL" clId="{BDE353ED-A664-43D4-9E1A-D7D20A76E837}" dt="2023-04-11T09:24:41.134" v="851" actId="26606"/>
          <ac:spMkLst>
            <pc:docMk/>
            <pc:sldMk cId="1816015801" sldId="283"/>
            <ac:spMk id="2" creationId="{D0050DBB-7C8D-C863-87B2-364253A59FC0}"/>
          </ac:spMkLst>
        </pc:spChg>
        <pc:spChg chg="add del mod">
          <ac:chgData name="Conoir Valentine" userId="78eeed9d-4248-4c61-a938-99d4be7e7c85" providerId="ADAL" clId="{BDE353ED-A664-43D4-9E1A-D7D20A76E837}" dt="2023-04-11T09:24:41.184" v="852" actId="26606"/>
          <ac:spMkLst>
            <pc:docMk/>
            <pc:sldMk cId="1816015801" sldId="283"/>
            <ac:spMk id="3" creationId="{00772C47-ED6E-DCD9-60DA-BA08F2446F49}"/>
          </ac:spMkLst>
        </pc:spChg>
        <pc:spChg chg="add del">
          <ac:chgData name="Conoir Valentine" userId="78eeed9d-4248-4c61-a938-99d4be7e7c85" providerId="ADAL" clId="{BDE353ED-A664-43D4-9E1A-D7D20A76E837}" dt="2023-04-11T09:24:41.134" v="851" actId="26606"/>
          <ac:spMkLst>
            <pc:docMk/>
            <pc:sldMk cId="1816015801" sldId="283"/>
            <ac:spMk id="9" creationId="{F13C74B1-5B17-4795-BED0-7140497B445A}"/>
          </ac:spMkLst>
        </pc:spChg>
        <pc:spChg chg="add del">
          <ac:chgData name="Conoir Valentine" userId="78eeed9d-4248-4c61-a938-99d4be7e7c85" providerId="ADAL" clId="{BDE353ED-A664-43D4-9E1A-D7D20A76E837}" dt="2023-04-11T09:24:41.134" v="851" actId="26606"/>
          <ac:spMkLst>
            <pc:docMk/>
            <pc:sldMk cId="1816015801" sldId="283"/>
            <ac:spMk id="10" creationId="{00772C47-ED6E-DCD9-60DA-BA08F2446F49}"/>
          </ac:spMkLst>
        </pc:spChg>
        <pc:spChg chg="add del">
          <ac:chgData name="Conoir Valentine" userId="78eeed9d-4248-4c61-a938-99d4be7e7c85" providerId="ADAL" clId="{BDE353ED-A664-43D4-9E1A-D7D20A76E837}" dt="2023-04-11T09:24:41.134" v="851" actId="26606"/>
          <ac:spMkLst>
            <pc:docMk/>
            <pc:sldMk cId="1816015801" sldId="283"/>
            <ac:spMk id="11" creationId="{D4974D33-8DC5-464E-8C6D-BE58F0669C17}"/>
          </ac:spMkLst>
        </pc:spChg>
        <pc:graphicFrameChg chg="add del">
          <ac:chgData name="Conoir Valentine" userId="78eeed9d-4248-4c61-a938-99d4be7e7c85" providerId="ADAL" clId="{BDE353ED-A664-43D4-9E1A-D7D20A76E837}" dt="2023-04-11T09:24:24.221" v="847" actId="26606"/>
          <ac:graphicFrameMkLst>
            <pc:docMk/>
            <pc:sldMk cId="1816015801" sldId="283"/>
            <ac:graphicFrameMk id="5" creationId="{AF53808E-4686-CE89-59A4-F38CF2127262}"/>
          </ac:graphicFrameMkLst>
        </pc:graphicFrameChg>
        <pc:graphicFrameChg chg="add del">
          <ac:chgData name="Conoir Valentine" userId="78eeed9d-4248-4c61-a938-99d4be7e7c85" providerId="ADAL" clId="{BDE353ED-A664-43D4-9E1A-D7D20A76E837}" dt="2023-04-11T09:24:31.002" v="849" actId="26606"/>
          <ac:graphicFrameMkLst>
            <pc:docMk/>
            <pc:sldMk cId="1816015801" sldId="283"/>
            <ac:graphicFrameMk id="7" creationId="{2C3B5D42-7944-B4E7-7956-FD4C231469AE}"/>
          </ac:graphicFrameMkLst>
        </pc:graphicFrameChg>
        <pc:graphicFrameChg chg="add">
          <ac:chgData name="Conoir Valentine" userId="78eeed9d-4248-4c61-a938-99d4be7e7c85" providerId="ADAL" clId="{BDE353ED-A664-43D4-9E1A-D7D20A76E837}" dt="2023-04-11T09:24:41.184" v="852" actId="26606"/>
          <ac:graphicFrameMkLst>
            <pc:docMk/>
            <pc:sldMk cId="1816015801" sldId="283"/>
            <ac:graphicFrameMk id="14" creationId="{2C3B5D42-7944-B4E7-7956-FD4C231469AE}"/>
          </ac:graphicFrameMkLst>
        </pc:graphicFrameChg>
        <pc:picChg chg="del">
          <ac:chgData name="Conoir Valentine" userId="78eeed9d-4248-4c61-a938-99d4be7e7c85" providerId="ADAL" clId="{BDE353ED-A664-43D4-9E1A-D7D20A76E837}" dt="2023-04-11T09:19:08.290" v="531"/>
          <ac:picMkLst>
            <pc:docMk/>
            <pc:sldMk cId="1816015801" sldId="283"/>
            <ac:picMk id="4" creationId="{5A06E898-DB40-2D9B-2B5E-C27A732CD0E1}"/>
          </ac:picMkLst>
        </pc:picChg>
        <pc:picChg chg="add del">
          <ac:chgData name="Conoir Valentine" userId="78eeed9d-4248-4c61-a938-99d4be7e7c85" providerId="ADAL" clId="{BDE353ED-A664-43D4-9E1A-D7D20A76E837}" dt="2023-04-11T09:24:41.134" v="851" actId="26606"/>
          <ac:picMkLst>
            <pc:docMk/>
            <pc:sldMk cId="1816015801" sldId="283"/>
            <ac:picMk id="12" creationId="{F4858922-A5BE-461D-5EE5-96DBDE3DF326}"/>
          </ac:picMkLst>
        </pc:picChg>
      </pc:sldChg>
      <pc:sldChg chg="modSp mod">
        <pc:chgData name="Conoir Valentine" userId="78eeed9d-4248-4c61-a938-99d4be7e7c85" providerId="ADAL" clId="{BDE353ED-A664-43D4-9E1A-D7D20A76E837}" dt="2023-04-02T18:49:28.691" v="79" actId="207"/>
        <pc:sldMkLst>
          <pc:docMk/>
          <pc:sldMk cId="1903726166" sldId="284"/>
        </pc:sldMkLst>
        <pc:spChg chg="mod">
          <ac:chgData name="Conoir Valentine" userId="78eeed9d-4248-4c61-a938-99d4be7e7c85" providerId="ADAL" clId="{BDE353ED-A664-43D4-9E1A-D7D20A76E837}" dt="2023-04-02T18:49:28.691" v="79" actId="207"/>
          <ac:spMkLst>
            <pc:docMk/>
            <pc:sldMk cId="1903726166" sldId="284"/>
            <ac:spMk id="2" creationId="{E357D87A-5E4E-52C8-BED0-98E502CEEAD4}"/>
          </ac:spMkLst>
        </pc:spChg>
      </pc:sldChg>
      <pc:sldChg chg="modSp mod">
        <pc:chgData name="Conoir Valentine" userId="78eeed9d-4248-4c61-a938-99d4be7e7c85" providerId="ADAL" clId="{BDE353ED-A664-43D4-9E1A-D7D20A76E837}" dt="2023-04-02T18:37:19.357" v="35" actId="20577"/>
        <pc:sldMkLst>
          <pc:docMk/>
          <pc:sldMk cId="2766680865" sldId="285"/>
        </pc:sldMkLst>
        <pc:spChg chg="mod">
          <ac:chgData name="Conoir Valentine" userId="78eeed9d-4248-4c61-a938-99d4be7e7c85" providerId="ADAL" clId="{BDE353ED-A664-43D4-9E1A-D7D20A76E837}" dt="2023-04-02T18:37:19.357" v="35" actId="20577"/>
          <ac:spMkLst>
            <pc:docMk/>
            <pc:sldMk cId="2766680865" sldId="285"/>
            <ac:spMk id="2" creationId="{DC72E2A1-2CA6-6C3F-9E4F-33318478418B}"/>
          </ac:spMkLst>
        </pc:spChg>
      </pc:sldChg>
      <pc:sldChg chg="modSp mod">
        <pc:chgData name="Conoir Valentine" userId="78eeed9d-4248-4c61-a938-99d4be7e7c85" providerId="ADAL" clId="{BDE353ED-A664-43D4-9E1A-D7D20A76E837}" dt="2023-04-02T18:41:06.552" v="69" actId="20577"/>
        <pc:sldMkLst>
          <pc:docMk/>
          <pc:sldMk cId="2903628712" sldId="286"/>
        </pc:sldMkLst>
        <pc:spChg chg="mod">
          <ac:chgData name="Conoir Valentine" userId="78eeed9d-4248-4c61-a938-99d4be7e7c85" providerId="ADAL" clId="{BDE353ED-A664-43D4-9E1A-D7D20A76E837}" dt="2023-04-02T18:37:25.425" v="47" actId="20577"/>
          <ac:spMkLst>
            <pc:docMk/>
            <pc:sldMk cId="2903628712" sldId="286"/>
            <ac:spMk id="2" creationId="{E60D450B-3ADB-6940-2AEC-C307C16429D3}"/>
          </ac:spMkLst>
        </pc:spChg>
        <pc:spChg chg="mod">
          <ac:chgData name="Conoir Valentine" userId="78eeed9d-4248-4c61-a938-99d4be7e7c85" providerId="ADAL" clId="{BDE353ED-A664-43D4-9E1A-D7D20A76E837}" dt="2023-04-02T18:41:06.552" v="69" actId="20577"/>
          <ac:spMkLst>
            <pc:docMk/>
            <pc:sldMk cId="2903628712" sldId="286"/>
            <ac:spMk id="3" creationId="{0A5A946C-AA59-992B-9BEE-DEA335409DB8}"/>
          </ac:spMkLst>
        </pc:spChg>
      </pc:sldChg>
      <pc:sldChg chg="modSp mod">
        <pc:chgData name="Conoir Valentine" userId="78eeed9d-4248-4c61-a938-99d4be7e7c85" providerId="ADAL" clId="{BDE353ED-A664-43D4-9E1A-D7D20A76E837}" dt="2023-04-02T18:37:33.743" v="60" actId="20577"/>
        <pc:sldMkLst>
          <pc:docMk/>
          <pc:sldMk cId="4168432948" sldId="287"/>
        </pc:sldMkLst>
        <pc:spChg chg="mod">
          <ac:chgData name="Conoir Valentine" userId="78eeed9d-4248-4c61-a938-99d4be7e7c85" providerId="ADAL" clId="{BDE353ED-A664-43D4-9E1A-D7D20A76E837}" dt="2023-04-02T18:37:33.743" v="60" actId="20577"/>
          <ac:spMkLst>
            <pc:docMk/>
            <pc:sldMk cId="4168432948" sldId="287"/>
            <ac:spMk id="2" creationId="{E60D450B-3ADB-6940-2AEC-C307C16429D3}"/>
          </ac:spMkLst>
        </pc:spChg>
      </pc:sldChg>
      <pc:sldChg chg="modSp mod">
        <pc:chgData name="Conoir Valentine" userId="78eeed9d-4248-4c61-a938-99d4be7e7c85" providerId="ADAL" clId="{BDE353ED-A664-43D4-9E1A-D7D20A76E837}" dt="2023-04-02T18:49:48.332" v="82" actId="2711"/>
        <pc:sldMkLst>
          <pc:docMk/>
          <pc:sldMk cId="3108583511" sldId="288"/>
        </pc:sldMkLst>
        <pc:spChg chg="mod">
          <ac:chgData name="Conoir Valentine" userId="78eeed9d-4248-4c61-a938-99d4be7e7c85" providerId="ADAL" clId="{BDE353ED-A664-43D4-9E1A-D7D20A76E837}" dt="2023-04-02T18:49:48.332" v="82" actId="2711"/>
          <ac:spMkLst>
            <pc:docMk/>
            <pc:sldMk cId="3108583511" sldId="288"/>
            <ac:spMk id="2" creationId="{2BF479AB-1816-C9A3-71D3-D29256FFB3E7}"/>
          </ac:spMkLst>
        </pc:spChg>
      </pc:sldChg>
      <pc:sldChg chg="modSp mod">
        <pc:chgData name="Conoir Valentine" userId="78eeed9d-4248-4c61-a938-99d4be7e7c85" providerId="ADAL" clId="{BDE353ED-A664-43D4-9E1A-D7D20A76E837}" dt="2023-04-02T18:49:55.171" v="85" actId="20577"/>
        <pc:sldMkLst>
          <pc:docMk/>
          <pc:sldMk cId="687827527" sldId="295"/>
        </pc:sldMkLst>
        <pc:spChg chg="mod">
          <ac:chgData name="Conoir Valentine" userId="78eeed9d-4248-4c61-a938-99d4be7e7c85" providerId="ADAL" clId="{BDE353ED-A664-43D4-9E1A-D7D20A76E837}" dt="2023-04-02T18:49:53.060" v="84" actId="20577"/>
          <ac:spMkLst>
            <pc:docMk/>
            <pc:sldMk cId="687827527" sldId="295"/>
            <ac:spMk id="2" creationId="{9E818467-1226-6B64-25E1-E1BB5FDAD4E4}"/>
          </ac:spMkLst>
        </pc:spChg>
        <pc:spChg chg="mod">
          <ac:chgData name="Conoir Valentine" userId="78eeed9d-4248-4c61-a938-99d4be7e7c85" providerId="ADAL" clId="{BDE353ED-A664-43D4-9E1A-D7D20A76E837}" dt="2023-04-02T18:49:55.171" v="85" actId="20577"/>
          <ac:spMkLst>
            <pc:docMk/>
            <pc:sldMk cId="687827527" sldId="295"/>
            <ac:spMk id="3" creationId="{2FC10543-6577-315C-E1A5-8C988B6D6EF0}"/>
          </ac:spMkLst>
        </pc:spChg>
      </pc:sldChg>
      <pc:sldChg chg="modSp mod">
        <pc:chgData name="Conoir Valentine" userId="78eeed9d-4248-4c61-a938-99d4be7e7c85" providerId="ADAL" clId="{BDE353ED-A664-43D4-9E1A-D7D20A76E837}" dt="2023-04-02T18:49:17.713" v="76" actId="20577"/>
        <pc:sldMkLst>
          <pc:docMk/>
          <pc:sldMk cId="1472327674" sldId="297"/>
        </pc:sldMkLst>
        <pc:spChg chg="mod">
          <ac:chgData name="Conoir Valentine" userId="78eeed9d-4248-4c61-a938-99d4be7e7c85" providerId="ADAL" clId="{BDE353ED-A664-43D4-9E1A-D7D20A76E837}" dt="2023-04-02T18:49:17.713" v="76" actId="20577"/>
          <ac:spMkLst>
            <pc:docMk/>
            <pc:sldMk cId="1472327674" sldId="297"/>
            <ac:spMk id="2" creationId="{3B84CF08-4184-EF5F-95EB-F2D6ADC2A3F3}"/>
          </ac:spMkLst>
        </pc:spChg>
        <pc:graphicFrameChg chg="mod">
          <ac:chgData name="Conoir Valentine" userId="78eeed9d-4248-4c61-a938-99d4be7e7c85" providerId="ADAL" clId="{BDE353ED-A664-43D4-9E1A-D7D20A76E837}" dt="2023-04-02T18:46:03.776" v="72" actId="20577"/>
          <ac:graphicFrameMkLst>
            <pc:docMk/>
            <pc:sldMk cId="1472327674" sldId="297"/>
            <ac:graphicFrameMk id="5" creationId="{0A205B70-FF9A-29D3-0798-10A7BF9836AD}"/>
          </ac:graphicFrameMkLst>
        </pc:graphicFrameChg>
      </pc:sldChg>
      <pc:sldChg chg="modSp mod">
        <pc:chgData name="Conoir Valentine" userId="78eeed9d-4248-4c61-a938-99d4be7e7c85" providerId="ADAL" clId="{BDE353ED-A664-43D4-9E1A-D7D20A76E837}" dt="2023-04-07T14:22:36.640" v="442" actId="20577"/>
        <pc:sldMkLst>
          <pc:docMk/>
          <pc:sldMk cId="3522146908" sldId="298"/>
        </pc:sldMkLst>
        <pc:spChg chg="mod">
          <ac:chgData name="Conoir Valentine" userId="78eeed9d-4248-4c61-a938-99d4be7e7c85" providerId="ADAL" clId="{BDE353ED-A664-43D4-9E1A-D7D20A76E837}" dt="2023-04-07T14:22:36.640" v="442" actId="20577"/>
          <ac:spMkLst>
            <pc:docMk/>
            <pc:sldMk cId="3522146908" sldId="298"/>
            <ac:spMk id="2" creationId="{0C320DD6-C121-35BE-5B94-69FB289B8148}"/>
          </ac:spMkLst>
        </pc:spChg>
      </pc:sldChg>
      <pc:sldChg chg="modSp mod">
        <pc:chgData name="Conoir Valentine" userId="78eeed9d-4248-4c61-a938-99d4be7e7c85" providerId="ADAL" clId="{BDE353ED-A664-43D4-9E1A-D7D20A76E837}" dt="2023-04-07T14:22:40.352" v="444" actId="20577"/>
        <pc:sldMkLst>
          <pc:docMk/>
          <pc:sldMk cId="2492459589" sldId="301"/>
        </pc:sldMkLst>
        <pc:spChg chg="mod">
          <ac:chgData name="Conoir Valentine" userId="78eeed9d-4248-4c61-a938-99d4be7e7c85" providerId="ADAL" clId="{BDE353ED-A664-43D4-9E1A-D7D20A76E837}" dt="2023-04-07T14:22:40.352" v="444" actId="20577"/>
          <ac:spMkLst>
            <pc:docMk/>
            <pc:sldMk cId="2492459589" sldId="301"/>
            <ac:spMk id="2" creationId="{C5E9438A-A544-0B36-097E-52540B21C201}"/>
          </ac:spMkLst>
        </pc:spChg>
      </pc:sldChg>
      <pc:sldChg chg="modSp mod">
        <pc:chgData name="Conoir Valentine" userId="78eeed9d-4248-4c61-a938-99d4be7e7c85" providerId="ADAL" clId="{BDE353ED-A664-43D4-9E1A-D7D20A76E837}" dt="2023-04-07T14:23:07.668" v="454" actId="20577"/>
        <pc:sldMkLst>
          <pc:docMk/>
          <pc:sldMk cId="4249607861" sldId="303"/>
        </pc:sldMkLst>
        <pc:spChg chg="mod">
          <ac:chgData name="Conoir Valentine" userId="78eeed9d-4248-4c61-a938-99d4be7e7c85" providerId="ADAL" clId="{BDE353ED-A664-43D4-9E1A-D7D20A76E837}" dt="2023-04-07T14:23:07.668" v="454" actId="20577"/>
          <ac:spMkLst>
            <pc:docMk/>
            <pc:sldMk cId="4249607861" sldId="303"/>
            <ac:spMk id="2" creationId="{EDF9FA04-D0DF-29BE-26DA-AB95D5FF9E79}"/>
          </ac:spMkLst>
        </pc:spChg>
        <pc:spChg chg="mod">
          <ac:chgData name="Conoir Valentine" userId="78eeed9d-4248-4c61-a938-99d4be7e7c85" providerId="ADAL" clId="{BDE353ED-A664-43D4-9E1A-D7D20A76E837}" dt="2023-04-07T14:17:36.001" v="395" actId="20577"/>
          <ac:spMkLst>
            <pc:docMk/>
            <pc:sldMk cId="4249607861" sldId="303"/>
            <ac:spMk id="3" creationId="{04593E80-8D90-998D-D41C-C99EA11C70B7}"/>
          </ac:spMkLst>
        </pc:spChg>
      </pc:sldChg>
      <pc:sldChg chg="modSp">
        <pc:chgData name="Conoir Valentine" userId="78eeed9d-4248-4c61-a938-99d4be7e7c85" providerId="ADAL" clId="{BDE353ED-A664-43D4-9E1A-D7D20A76E837}" dt="2023-04-02T18:49:07.800" v="74" actId="20577"/>
        <pc:sldMkLst>
          <pc:docMk/>
          <pc:sldMk cId="3847447356" sldId="304"/>
        </pc:sldMkLst>
        <pc:graphicFrameChg chg="mod">
          <ac:chgData name="Conoir Valentine" userId="78eeed9d-4248-4c61-a938-99d4be7e7c85" providerId="ADAL" clId="{BDE353ED-A664-43D4-9E1A-D7D20A76E837}" dt="2023-04-02T18:49:07.800" v="74" actId="20577"/>
          <ac:graphicFrameMkLst>
            <pc:docMk/>
            <pc:sldMk cId="3847447356" sldId="304"/>
            <ac:graphicFrameMk id="5" creationId="{CB6E06A7-88E8-5221-DC09-D9D98EA7BE29}"/>
          </ac:graphicFrameMkLst>
        </pc:graphicFrameChg>
      </pc:sldChg>
      <pc:sldChg chg="addSp delSp modSp new mod setBg">
        <pc:chgData name="Conoir Valentine" userId="78eeed9d-4248-4c61-a938-99d4be7e7c85" providerId="ADAL" clId="{BDE353ED-A664-43D4-9E1A-D7D20A76E837}" dt="2023-04-07T14:22:58.173" v="450" actId="20577"/>
        <pc:sldMkLst>
          <pc:docMk/>
          <pc:sldMk cId="3478368193" sldId="305"/>
        </pc:sldMkLst>
        <pc:spChg chg="mod">
          <ac:chgData name="Conoir Valentine" userId="78eeed9d-4248-4c61-a938-99d4be7e7c85" providerId="ADAL" clId="{BDE353ED-A664-43D4-9E1A-D7D20A76E837}" dt="2023-04-07T14:22:58.173" v="450" actId="20577"/>
          <ac:spMkLst>
            <pc:docMk/>
            <pc:sldMk cId="3478368193" sldId="305"/>
            <ac:spMk id="2" creationId="{985B2D50-0D04-B0FE-5795-6E7365A6B2AB}"/>
          </ac:spMkLst>
        </pc:spChg>
        <pc:spChg chg="del">
          <ac:chgData name="Conoir Valentine" userId="78eeed9d-4248-4c61-a938-99d4be7e7c85" providerId="ADAL" clId="{BDE353ED-A664-43D4-9E1A-D7D20A76E837}" dt="2023-04-07T14:17:53.667" v="398" actId="478"/>
          <ac:spMkLst>
            <pc:docMk/>
            <pc:sldMk cId="3478368193" sldId="305"/>
            <ac:spMk id="3" creationId="{9F012F2B-DB35-B8B2-E513-CD7BA52F376E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1" creationId="{5DCB5928-DC7D-4612-9922-441966E15627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3" creationId="{682C1161-1736-45EC-99B7-33F3CAE9D517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5" creationId="{84D4DDB8-B68F-45B0-9F62-C4279996F672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7" creationId="{AF2F604E-43BE-4DC3-B983-E071523364F8}"/>
          </ac:spMkLst>
        </pc:spChg>
        <pc:spChg chg="add">
          <ac:chgData name="Conoir Valentine" userId="78eeed9d-4248-4c61-a938-99d4be7e7c85" providerId="ADAL" clId="{BDE353ED-A664-43D4-9E1A-D7D20A76E837}" dt="2023-04-07T14:18:15.809" v="400" actId="26606"/>
          <ac:spMkLst>
            <pc:docMk/>
            <pc:sldMk cId="3478368193" sldId="305"/>
            <ac:spMk id="1039" creationId="{08C9B587-E65E-4B52-B37C-ABEBB6E87928}"/>
          </ac:spMkLst>
        </pc:spChg>
        <pc:picChg chg="add mod">
          <ac:chgData name="Conoir Valentine" userId="78eeed9d-4248-4c61-a938-99d4be7e7c85" providerId="ADAL" clId="{BDE353ED-A664-43D4-9E1A-D7D20A76E837}" dt="2023-04-07T14:18:15.809" v="400" actId="26606"/>
          <ac:picMkLst>
            <pc:docMk/>
            <pc:sldMk cId="3478368193" sldId="305"/>
            <ac:picMk id="1026" creationId="{6D1000B5-1458-11C3-2EE8-06C79A74904C}"/>
          </ac:picMkLst>
        </pc:picChg>
      </pc:sldChg>
      <pc:sldChg chg="modSp del mod">
        <pc:chgData name="Conoir Valentine" userId="78eeed9d-4248-4c61-a938-99d4be7e7c85" providerId="ADAL" clId="{BDE353ED-A664-43D4-9E1A-D7D20A76E837}" dt="2023-04-11T09:20:13.886" v="583"/>
        <pc:sldMkLst>
          <pc:docMk/>
          <pc:sldMk cId="3012860471" sldId="306"/>
        </pc:sldMkLst>
        <pc:spChg chg="mod">
          <ac:chgData name="Conoir Valentine" userId="78eeed9d-4248-4c61-a938-99d4be7e7c85" providerId="ADAL" clId="{BDE353ED-A664-43D4-9E1A-D7D20A76E837}" dt="2023-04-11T09:20:13.601" v="582" actId="20577"/>
          <ac:spMkLst>
            <pc:docMk/>
            <pc:sldMk cId="3012860471" sldId="306"/>
            <ac:spMk id="3" creationId="{00772C47-ED6E-DCD9-60DA-BA08F2446F49}"/>
          </ac:spMkLst>
        </pc:spChg>
      </pc:sldChg>
      <pc:sldChg chg="add del">
        <pc:chgData name="Conoir Valentine" userId="78eeed9d-4248-4c61-a938-99d4be7e7c85" providerId="ADAL" clId="{BDE353ED-A664-43D4-9E1A-D7D20A76E837}" dt="2023-04-11T09:19:36.518" v="558"/>
        <pc:sldMkLst>
          <pc:docMk/>
          <pc:sldMk cId="547300332" sldId="307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abcmelody.com/produit/marcel-de-bruxelles" TargetMode="External"/><Relationship Id="rId1" Type="http://schemas.openxmlformats.org/officeDocument/2006/relationships/hyperlink" Target="https://christophe-gillet-auteur.webnode.fr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abcmelody.com/produit/marcel-de-bruxelles" TargetMode="External"/><Relationship Id="rId1" Type="http://schemas.openxmlformats.org/officeDocument/2006/relationships/hyperlink" Target="https://christophe-gillet-auteur.webnode.fr/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830CE0-C187-4E46-8C5C-DA7168814E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FB65EF-7CE4-4A17-8046-CF07FAC58E88}">
      <dgm:prSet/>
      <dgm:spPr/>
      <dgm:t>
        <a:bodyPr/>
        <a:lstStyle/>
        <a:p>
          <a:pPr algn="ctr"/>
          <a:r>
            <a:rPr lang="en-US" b="1" dirty="0"/>
            <a:t>Maître de stage :</a:t>
          </a:r>
          <a:r>
            <a:rPr lang="en-US" dirty="0"/>
            <a:t> Madame Delphine VAN CAMP</a:t>
          </a:r>
        </a:p>
      </dgm:t>
    </dgm:pt>
    <dgm:pt modelId="{9BB424DF-B463-451A-811F-1F1AFCFEC036}" type="parTrans" cxnId="{BB476672-CFA3-4847-8E86-12017177C420}">
      <dgm:prSet/>
      <dgm:spPr/>
      <dgm:t>
        <a:bodyPr/>
        <a:lstStyle/>
        <a:p>
          <a:endParaRPr lang="en-US"/>
        </a:p>
      </dgm:t>
    </dgm:pt>
    <dgm:pt modelId="{392EA891-372B-4628-83D2-41C157059C89}" type="sibTrans" cxnId="{BB476672-CFA3-4847-8E86-12017177C420}">
      <dgm:prSet/>
      <dgm:spPr/>
      <dgm:t>
        <a:bodyPr/>
        <a:lstStyle/>
        <a:p>
          <a:endParaRPr lang="en-US"/>
        </a:p>
      </dgm:t>
    </dgm:pt>
    <dgm:pt modelId="{C05DE61A-EF35-436C-A441-D7947FC3B2F5}">
      <dgm:prSet/>
      <dgm:spPr/>
      <dgm:t>
        <a:bodyPr/>
        <a:lstStyle/>
        <a:p>
          <a:pPr algn="ctr"/>
          <a:r>
            <a:rPr lang="en-US" dirty="0"/>
            <a:t>École </a:t>
          </a:r>
          <a:r>
            <a:rPr lang="en-US" dirty="0" err="1"/>
            <a:t>communale</a:t>
          </a:r>
          <a:r>
            <a:rPr lang="en-US" dirty="0"/>
            <a:t> de </a:t>
          </a:r>
          <a:r>
            <a:rPr lang="en-US" dirty="0" err="1"/>
            <a:t>Meux</a:t>
          </a:r>
          <a:r>
            <a:rPr lang="en-US" dirty="0"/>
            <a:t> (P4) </a:t>
          </a:r>
        </a:p>
      </dgm:t>
    </dgm:pt>
    <dgm:pt modelId="{3A25A340-1742-4EF7-AB24-433DE5D1BD30}" type="parTrans" cxnId="{84572011-4B65-4123-98B9-54C16987DDCB}">
      <dgm:prSet/>
      <dgm:spPr/>
      <dgm:t>
        <a:bodyPr/>
        <a:lstStyle/>
        <a:p>
          <a:endParaRPr lang="en-US"/>
        </a:p>
      </dgm:t>
    </dgm:pt>
    <dgm:pt modelId="{2EAAAB6B-C636-4730-BB0E-DE0D6FA9089B}" type="sibTrans" cxnId="{84572011-4B65-4123-98B9-54C16987DDCB}">
      <dgm:prSet/>
      <dgm:spPr/>
      <dgm:t>
        <a:bodyPr/>
        <a:lstStyle/>
        <a:p>
          <a:endParaRPr lang="en-US"/>
        </a:p>
      </dgm:t>
    </dgm:pt>
    <dgm:pt modelId="{CDA57624-69C5-457C-B642-A24702B79FF0}">
      <dgm:prSet/>
      <dgm:spPr/>
      <dgm:t>
        <a:bodyPr/>
        <a:lstStyle/>
        <a:p>
          <a:pPr algn="ctr"/>
          <a:r>
            <a:rPr lang="en-US" b="1" dirty="0" err="1"/>
            <a:t>Année</a:t>
          </a:r>
          <a:r>
            <a:rPr lang="en-US" b="1" dirty="0"/>
            <a:t> </a:t>
          </a:r>
          <a:r>
            <a:rPr lang="en-US" b="1" dirty="0" err="1"/>
            <a:t>académique</a:t>
          </a:r>
          <a:r>
            <a:rPr lang="en-US" b="1" dirty="0"/>
            <a:t> 2022-2023</a:t>
          </a:r>
          <a:endParaRPr lang="en-US" dirty="0"/>
        </a:p>
      </dgm:t>
    </dgm:pt>
    <dgm:pt modelId="{275388F7-7523-4D1C-ADF1-E1D46B02674C}" type="parTrans" cxnId="{EB9E156C-CC3D-42C0-88FC-78704FBA9032}">
      <dgm:prSet/>
      <dgm:spPr/>
      <dgm:t>
        <a:bodyPr/>
        <a:lstStyle/>
        <a:p>
          <a:endParaRPr lang="en-US"/>
        </a:p>
      </dgm:t>
    </dgm:pt>
    <dgm:pt modelId="{FECCC772-4608-4B7A-95B9-08FA90A3B22B}" type="sibTrans" cxnId="{EB9E156C-CC3D-42C0-88FC-78704FBA9032}">
      <dgm:prSet/>
      <dgm:spPr/>
      <dgm:t>
        <a:bodyPr/>
        <a:lstStyle/>
        <a:p>
          <a:endParaRPr lang="en-US"/>
        </a:p>
      </dgm:t>
    </dgm:pt>
    <dgm:pt modelId="{3E0B6421-AA75-4B03-B237-2B5BEDFDB1BD}" type="pres">
      <dgm:prSet presAssocID="{C3830CE0-C187-4E46-8C5C-DA7168814EF1}" presName="linear" presStyleCnt="0">
        <dgm:presLayoutVars>
          <dgm:animLvl val="lvl"/>
          <dgm:resizeHandles val="exact"/>
        </dgm:presLayoutVars>
      </dgm:prSet>
      <dgm:spPr/>
    </dgm:pt>
    <dgm:pt modelId="{744FAA37-DF21-48D9-B857-26468562CA48}" type="pres">
      <dgm:prSet presAssocID="{2DFB65EF-7CE4-4A17-8046-CF07FAC58E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9ACB2B-D4A1-48F6-9C1C-BA39B69D6289}" type="pres">
      <dgm:prSet presAssocID="{392EA891-372B-4628-83D2-41C157059C89}" presName="spacer" presStyleCnt="0"/>
      <dgm:spPr/>
    </dgm:pt>
    <dgm:pt modelId="{00B08154-4DBA-4B03-8085-40FEBF056B2B}" type="pres">
      <dgm:prSet presAssocID="{C05DE61A-EF35-436C-A441-D7947FC3B2F5}" presName="parentText" presStyleLbl="node1" presStyleIdx="1" presStyleCnt="3" custLinFactNeighborX="-135">
        <dgm:presLayoutVars>
          <dgm:chMax val="0"/>
          <dgm:bulletEnabled val="1"/>
        </dgm:presLayoutVars>
      </dgm:prSet>
      <dgm:spPr/>
    </dgm:pt>
    <dgm:pt modelId="{CBCB4C49-28C1-43AF-A06D-455920306D9B}" type="pres">
      <dgm:prSet presAssocID="{2EAAAB6B-C636-4730-BB0E-DE0D6FA9089B}" presName="spacer" presStyleCnt="0"/>
      <dgm:spPr/>
    </dgm:pt>
    <dgm:pt modelId="{8C6B8C0E-3AF3-448A-A4E5-E74E0C90AF9D}" type="pres">
      <dgm:prSet presAssocID="{CDA57624-69C5-457C-B642-A24702B79F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572011-4B65-4123-98B9-54C16987DDCB}" srcId="{C3830CE0-C187-4E46-8C5C-DA7168814EF1}" destId="{C05DE61A-EF35-436C-A441-D7947FC3B2F5}" srcOrd="1" destOrd="0" parTransId="{3A25A340-1742-4EF7-AB24-433DE5D1BD30}" sibTransId="{2EAAAB6B-C636-4730-BB0E-DE0D6FA9089B}"/>
    <dgm:cxn modelId="{EB9E156C-CC3D-42C0-88FC-78704FBA9032}" srcId="{C3830CE0-C187-4E46-8C5C-DA7168814EF1}" destId="{CDA57624-69C5-457C-B642-A24702B79FF0}" srcOrd="2" destOrd="0" parTransId="{275388F7-7523-4D1C-ADF1-E1D46B02674C}" sibTransId="{FECCC772-4608-4B7A-95B9-08FA90A3B22B}"/>
    <dgm:cxn modelId="{BB476672-CFA3-4847-8E86-12017177C420}" srcId="{C3830CE0-C187-4E46-8C5C-DA7168814EF1}" destId="{2DFB65EF-7CE4-4A17-8046-CF07FAC58E88}" srcOrd="0" destOrd="0" parTransId="{9BB424DF-B463-451A-811F-1F1AFCFEC036}" sibTransId="{392EA891-372B-4628-83D2-41C157059C89}"/>
    <dgm:cxn modelId="{421BBC8A-C31B-4178-B593-9B2A07DBC9A3}" type="presOf" srcId="{2DFB65EF-7CE4-4A17-8046-CF07FAC58E88}" destId="{744FAA37-DF21-48D9-B857-26468562CA48}" srcOrd="0" destOrd="0" presId="urn:microsoft.com/office/officeart/2005/8/layout/vList2"/>
    <dgm:cxn modelId="{40FA909D-DA73-4A43-B70F-F67A11EE73DD}" type="presOf" srcId="{C05DE61A-EF35-436C-A441-D7947FC3B2F5}" destId="{00B08154-4DBA-4B03-8085-40FEBF056B2B}" srcOrd="0" destOrd="0" presId="urn:microsoft.com/office/officeart/2005/8/layout/vList2"/>
    <dgm:cxn modelId="{952DDDBD-44BA-4F3B-9984-5AE2BC2F50F9}" type="presOf" srcId="{C3830CE0-C187-4E46-8C5C-DA7168814EF1}" destId="{3E0B6421-AA75-4B03-B237-2B5BEDFDB1BD}" srcOrd="0" destOrd="0" presId="urn:microsoft.com/office/officeart/2005/8/layout/vList2"/>
    <dgm:cxn modelId="{7FF813EE-FE1F-4547-B422-F9CE442FA0EC}" type="presOf" srcId="{CDA57624-69C5-457C-B642-A24702B79FF0}" destId="{8C6B8C0E-3AF3-448A-A4E5-E74E0C90AF9D}" srcOrd="0" destOrd="0" presId="urn:microsoft.com/office/officeart/2005/8/layout/vList2"/>
    <dgm:cxn modelId="{0851C4CB-1930-43E8-B5E5-FB913C31C2D8}" type="presParOf" srcId="{3E0B6421-AA75-4B03-B237-2B5BEDFDB1BD}" destId="{744FAA37-DF21-48D9-B857-26468562CA48}" srcOrd="0" destOrd="0" presId="urn:microsoft.com/office/officeart/2005/8/layout/vList2"/>
    <dgm:cxn modelId="{C5F5F470-B415-4715-94EF-92306C06F86A}" type="presParOf" srcId="{3E0B6421-AA75-4B03-B237-2B5BEDFDB1BD}" destId="{229ACB2B-D4A1-48F6-9C1C-BA39B69D6289}" srcOrd="1" destOrd="0" presId="urn:microsoft.com/office/officeart/2005/8/layout/vList2"/>
    <dgm:cxn modelId="{E9DCC722-9070-4F91-9876-508C9C5B6E7D}" type="presParOf" srcId="{3E0B6421-AA75-4B03-B237-2B5BEDFDB1BD}" destId="{00B08154-4DBA-4B03-8085-40FEBF056B2B}" srcOrd="2" destOrd="0" presId="urn:microsoft.com/office/officeart/2005/8/layout/vList2"/>
    <dgm:cxn modelId="{D1967EBE-CEB0-40BE-9EA3-782A4D2A5B16}" type="presParOf" srcId="{3E0B6421-AA75-4B03-B237-2B5BEDFDB1BD}" destId="{CBCB4C49-28C1-43AF-A06D-455920306D9B}" srcOrd="3" destOrd="0" presId="urn:microsoft.com/office/officeart/2005/8/layout/vList2"/>
    <dgm:cxn modelId="{24DF8326-4A18-450C-AC96-9F87A8A9C34B}" type="presParOf" srcId="{3E0B6421-AA75-4B03-B237-2B5BEDFDB1BD}" destId="{8C6B8C0E-3AF3-448A-A4E5-E74E0C90AF9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16FE48-3E09-4FB5-B09B-904F03B9D56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755068-BA54-4BEC-8AEC-35AE2F9E925A}">
      <dgm:prSet/>
      <dgm:spPr/>
      <dgm:t>
        <a:bodyPr/>
        <a:lstStyle/>
        <a:p>
          <a:r>
            <a:rPr lang="en-GB" dirty="0" err="1"/>
            <a:t>Écrire</a:t>
          </a:r>
          <a:r>
            <a:rPr lang="en-GB" dirty="0"/>
            <a:t> un livre à la manière de </a:t>
          </a:r>
        </a:p>
        <a:p>
          <a:r>
            <a:rPr lang="en-GB" i="1" dirty="0"/>
            <a:t>Marcel de </a:t>
          </a:r>
          <a:r>
            <a:rPr lang="en-GB" i="1" dirty="0" err="1"/>
            <a:t>Bruxelles</a:t>
          </a:r>
          <a:endParaRPr lang="en-US" i="1" dirty="0"/>
        </a:p>
      </dgm:t>
    </dgm:pt>
    <dgm:pt modelId="{773DEBAC-AB0E-4ED9-B9AF-F7B1E20BF2D0}" type="parTrans" cxnId="{170EF6B0-7924-4F92-9F03-5595BD9402EC}">
      <dgm:prSet/>
      <dgm:spPr/>
      <dgm:t>
        <a:bodyPr/>
        <a:lstStyle/>
        <a:p>
          <a:endParaRPr lang="en-US"/>
        </a:p>
      </dgm:t>
    </dgm:pt>
    <dgm:pt modelId="{6B6D5EBB-568A-4154-9FFF-08339AAF8F03}" type="sibTrans" cxnId="{170EF6B0-7924-4F92-9F03-5595BD9402EC}">
      <dgm:prSet/>
      <dgm:spPr/>
      <dgm:t>
        <a:bodyPr/>
        <a:lstStyle/>
        <a:p>
          <a:endParaRPr lang="en-US"/>
        </a:p>
      </dgm:t>
    </dgm:pt>
    <dgm:pt modelId="{BA81FE51-FF3A-4158-AB61-5AE15C7F8B77}" type="pres">
      <dgm:prSet presAssocID="{8616FE48-3E09-4FB5-B09B-904F03B9D56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6CD6B3-903B-44FA-919F-4DAAFAEA45FF}" type="pres">
      <dgm:prSet presAssocID="{DE755068-BA54-4BEC-8AEC-35AE2F9E925A}" presName="hierRoot1" presStyleCnt="0"/>
      <dgm:spPr/>
    </dgm:pt>
    <dgm:pt modelId="{44B9AB55-44AA-4958-8020-339277FA6EB9}" type="pres">
      <dgm:prSet presAssocID="{DE755068-BA54-4BEC-8AEC-35AE2F9E925A}" presName="composite" presStyleCnt="0"/>
      <dgm:spPr/>
    </dgm:pt>
    <dgm:pt modelId="{1D1A0A86-DB6C-4834-8801-6B3AFC081832}" type="pres">
      <dgm:prSet presAssocID="{DE755068-BA54-4BEC-8AEC-35AE2F9E925A}" presName="background" presStyleLbl="node0" presStyleIdx="0" presStyleCnt="1"/>
      <dgm:spPr/>
    </dgm:pt>
    <dgm:pt modelId="{BC5510F5-9D76-493D-A331-EAD59F26D646}" type="pres">
      <dgm:prSet presAssocID="{DE755068-BA54-4BEC-8AEC-35AE2F9E925A}" presName="text" presStyleLbl="fgAcc0" presStyleIdx="0" presStyleCnt="1">
        <dgm:presLayoutVars>
          <dgm:chPref val="3"/>
        </dgm:presLayoutVars>
      </dgm:prSet>
      <dgm:spPr/>
    </dgm:pt>
    <dgm:pt modelId="{6688BE9D-5C38-40B3-A5AD-F9E103A82238}" type="pres">
      <dgm:prSet presAssocID="{DE755068-BA54-4BEC-8AEC-35AE2F9E925A}" presName="hierChild2" presStyleCnt="0"/>
      <dgm:spPr/>
    </dgm:pt>
  </dgm:ptLst>
  <dgm:cxnLst>
    <dgm:cxn modelId="{1CEC804E-EC96-4143-B7A2-A411BFAB309A}" type="presOf" srcId="{DE755068-BA54-4BEC-8AEC-35AE2F9E925A}" destId="{BC5510F5-9D76-493D-A331-EAD59F26D646}" srcOrd="0" destOrd="0" presId="urn:microsoft.com/office/officeart/2005/8/layout/hierarchy1"/>
    <dgm:cxn modelId="{3D2A219E-6D6A-4A39-9DD7-2EE6F20A8A4B}" type="presOf" srcId="{8616FE48-3E09-4FB5-B09B-904F03B9D56D}" destId="{BA81FE51-FF3A-4158-AB61-5AE15C7F8B77}" srcOrd="0" destOrd="0" presId="urn:microsoft.com/office/officeart/2005/8/layout/hierarchy1"/>
    <dgm:cxn modelId="{170EF6B0-7924-4F92-9F03-5595BD9402EC}" srcId="{8616FE48-3E09-4FB5-B09B-904F03B9D56D}" destId="{DE755068-BA54-4BEC-8AEC-35AE2F9E925A}" srcOrd="0" destOrd="0" parTransId="{773DEBAC-AB0E-4ED9-B9AF-F7B1E20BF2D0}" sibTransId="{6B6D5EBB-568A-4154-9FFF-08339AAF8F03}"/>
    <dgm:cxn modelId="{F53641EC-AA02-49C9-8502-C74C9C7E8495}" type="presParOf" srcId="{BA81FE51-FF3A-4158-AB61-5AE15C7F8B77}" destId="{836CD6B3-903B-44FA-919F-4DAAFAEA45FF}" srcOrd="0" destOrd="0" presId="urn:microsoft.com/office/officeart/2005/8/layout/hierarchy1"/>
    <dgm:cxn modelId="{45BFF85B-3FEC-4FFE-9BD0-84B7373B28AF}" type="presParOf" srcId="{836CD6B3-903B-44FA-919F-4DAAFAEA45FF}" destId="{44B9AB55-44AA-4958-8020-339277FA6EB9}" srcOrd="0" destOrd="0" presId="urn:microsoft.com/office/officeart/2005/8/layout/hierarchy1"/>
    <dgm:cxn modelId="{4E70993B-CA2F-4A07-AFC1-7CCB19216654}" type="presParOf" srcId="{44B9AB55-44AA-4958-8020-339277FA6EB9}" destId="{1D1A0A86-DB6C-4834-8801-6B3AFC081832}" srcOrd="0" destOrd="0" presId="urn:microsoft.com/office/officeart/2005/8/layout/hierarchy1"/>
    <dgm:cxn modelId="{79FF4390-01ED-4866-95E0-C633AC3016E3}" type="presParOf" srcId="{44B9AB55-44AA-4958-8020-339277FA6EB9}" destId="{BC5510F5-9D76-493D-A331-EAD59F26D646}" srcOrd="1" destOrd="0" presId="urn:microsoft.com/office/officeart/2005/8/layout/hierarchy1"/>
    <dgm:cxn modelId="{3130B304-E4BA-4037-8281-E1A5F4DCFC21}" type="presParOf" srcId="{836CD6B3-903B-44FA-919F-4DAAFAEA45FF}" destId="{6688BE9D-5C38-40B3-A5AD-F9E103A822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2F74C1-829C-4376-A8D7-7C51DF4335B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0379A55-D053-4A3B-9086-9B6DE8D4388A}">
      <dgm:prSet/>
      <dgm:spPr/>
      <dgm:t>
        <a:bodyPr/>
        <a:lstStyle/>
        <a:p>
          <a:r>
            <a:rPr lang="en-GB"/>
            <a:t>Titre : Marcel de Bruxelles</a:t>
          </a:r>
          <a:endParaRPr lang="en-US"/>
        </a:p>
      </dgm:t>
    </dgm:pt>
    <dgm:pt modelId="{0EDE65AC-C010-4A43-8677-CF9FAE6D0B44}" type="parTrans" cxnId="{9946519F-1C30-4FD7-9F48-597BF59B7229}">
      <dgm:prSet/>
      <dgm:spPr/>
      <dgm:t>
        <a:bodyPr/>
        <a:lstStyle/>
        <a:p>
          <a:endParaRPr lang="en-US"/>
        </a:p>
      </dgm:t>
    </dgm:pt>
    <dgm:pt modelId="{CDD124D3-EBD0-4784-94E2-4A3ACDA37BAC}" type="sibTrans" cxnId="{9946519F-1C30-4FD7-9F48-597BF59B7229}">
      <dgm:prSet/>
      <dgm:spPr/>
      <dgm:t>
        <a:bodyPr/>
        <a:lstStyle/>
        <a:p>
          <a:endParaRPr lang="en-US"/>
        </a:p>
      </dgm:t>
    </dgm:pt>
    <dgm:pt modelId="{DC8531F4-3C77-4C07-AFD9-69D30711B3AA}">
      <dgm:prSet/>
      <dgm:spPr/>
      <dgm:t>
        <a:bodyPr/>
        <a:lstStyle/>
        <a:p>
          <a:r>
            <a:rPr lang="en-GB"/>
            <a:t>Collection : Viens voir ma ville</a:t>
          </a:r>
          <a:endParaRPr lang="en-US"/>
        </a:p>
      </dgm:t>
    </dgm:pt>
    <dgm:pt modelId="{39FC91F4-BE87-45C2-9499-432A34E8F8D6}" type="parTrans" cxnId="{760CE7C6-86A0-4494-841F-3D94E0B47378}">
      <dgm:prSet/>
      <dgm:spPr/>
      <dgm:t>
        <a:bodyPr/>
        <a:lstStyle/>
        <a:p>
          <a:endParaRPr lang="en-US"/>
        </a:p>
      </dgm:t>
    </dgm:pt>
    <dgm:pt modelId="{11BD99C6-FE6D-4D67-B363-20036D8D5C5B}" type="sibTrans" cxnId="{760CE7C6-86A0-4494-841F-3D94E0B47378}">
      <dgm:prSet/>
      <dgm:spPr/>
      <dgm:t>
        <a:bodyPr/>
        <a:lstStyle/>
        <a:p>
          <a:endParaRPr lang="en-US"/>
        </a:p>
      </dgm:t>
    </dgm:pt>
    <dgm:pt modelId="{C1546B99-F357-4DCC-92C4-74503995C32A}">
      <dgm:prSet/>
      <dgm:spPr/>
      <dgm:t>
        <a:bodyPr/>
        <a:lstStyle/>
        <a:p>
          <a:r>
            <a:rPr lang="en-GB"/>
            <a:t>Auteur : Christophe GILLET</a:t>
          </a:r>
          <a:endParaRPr lang="en-US"/>
        </a:p>
      </dgm:t>
    </dgm:pt>
    <dgm:pt modelId="{88B4E64F-4C76-4FD6-BA58-0D90F35A94FF}" type="parTrans" cxnId="{AF7E6617-0182-436C-825B-BF859EA4420C}">
      <dgm:prSet/>
      <dgm:spPr/>
      <dgm:t>
        <a:bodyPr/>
        <a:lstStyle/>
        <a:p>
          <a:endParaRPr lang="en-US"/>
        </a:p>
      </dgm:t>
    </dgm:pt>
    <dgm:pt modelId="{747FBAB9-C130-4412-8E3B-CB46F108E6E6}" type="sibTrans" cxnId="{AF7E6617-0182-436C-825B-BF859EA4420C}">
      <dgm:prSet/>
      <dgm:spPr/>
      <dgm:t>
        <a:bodyPr/>
        <a:lstStyle/>
        <a:p>
          <a:endParaRPr lang="en-US"/>
        </a:p>
      </dgm:t>
    </dgm:pt>
    <dgm:pt modelId="{9D797C82-CB7D-4BA0-96F4-E1323058E14C}">
      <dgm:prSet/>
      <dgm:spPr/>
      <dgm:t>
        <a:bodyPr/>
        <a:lstStyle/>
        <a:p>
          <a:r>
            <a:rPr lang="en-GB"/>
            <a:t>Illustrateur : Jean-Luc ENGLEBERT</a:t>
          </a:r>
          <a:endParaRPr lang="en-US"/>
        </a:p>
      </dgm:t>
    </dgm:pt>
    <dgm:pt modelId="{E5CB2B56-8F88-420E-9C93-EB20EED0E3A4}" type="parTrans" cxnId="{0D9C36A7-3125-446D-AC9D-69EB20BDAFE4}">
      <dgm:prSet/>
      <dgm:spPr/>
      <dgm:t>
        <a:bodyPr/>
        <a:lstStyle/>
        <a:p>
          <a:endParaRPr lang="en-US"/>
        </a:p>
      </dgm:t>
    </dgm:pt>
    <dgm:pt modelId="{662D0621-2FEF-4E46-B94C-E866948A5F35}" type="sibTrans" cxnId="{0D9C36A7-3125-446D-AC9D-69EB20BDAFE4}">
      <dgm:prSet/>
      <dgm:spPr/>
      <dgm:t>
        <a:bodyPr/>
        <a:lstStyle/>
        <a:p>
          <a:endParaRPr lang="en-US"/>
        </a:p>
      </dgm:t>
    </dgm:pt>
    <dgm:pt modelId="{6974E033-7FDC-4220-856F-61BD41DB0C6C}">
      <dgm:prSet/>
      <dgm:spPr/>
      <dgm:t>
        <a:bodyPr/>
        <a:lstStyle/>
        <a:p>
          <a:r>
            <a:rPr lang="fr-BE"/>
            <a:t>Maison d’édition : ABC Melody</a:t>
          </a:r>
          <a:endParaRPr lang="en-US"/>
        </a:p>
      </dgm:t>
    </dgm:pt>
    <dgm:pt modelId="{A2C26CD9-B039-422D-A274-55EFB85B5555}" type="parTrans" cxnId="{CB7EF3DA-2B3F-456A-9CF4-23DA2016A489}">
      <dgm:prSet/>
      <dgm:spPr/>
      <dgm:t>
        <a:bodyPr/>
        <a:lstStyle/>
        <a:p>
          <a:endParaRPr lang="en-US"/>
        </a:p>
      </dgm:t>
    </dgm:pt>
    <dgm:pt modelId="{36741C84-4E60-4E8B-8824-6501CA88DD54}" type="sibTrans" cxnId="{CB7EF3DA-2B3F-456A-9CF4-23DA2016A489}">
      <dgm:prSet/>
      <dgm:spPr/>
      <dgm:t>
        <a:bodyPr/>
        <a:lstStyle/>
        <a:p>
          <a:endParaRPr lang="en-US"/>
        </a:p>
      </dgm:t>
    </dgm:pt>
    <dgm:pt modelId="{65226A23-BA2F-451B-B859-2F3017A6A8AD}">
      <dgm:prSet/>
      <dgm:spPr/>
      <dgm:t>
        <a:bodyPr/>
        <a:lstStyle/>
        <a:p>
          <a:r>
            <a:rPr lang="fr-BE"/>
            <a:t>Date de parution : 01/04/2022</a:t>
          </a:r>
          <a:endParaRPr lang="en-US"/>
        </a:p>
      </dgm:t>
    </dgm:pt>
    <dgm:pt modelId="{1C75C785-FA2F-4286-9E5C-650478D3D3AF}" type="parTrans" cxnId="{1D4ED037-4563-4489-A0EB-E2D1C8772C78}">
      <dgm:prSet/>
      <dgm:spPr/>
      <dgm:t>
        <a:bodyPr/>
        <a:lstStyle/>
        <a:p>
          <a:endParaRPr lang="en-US"/>
        </a:p>
      </dgm:t>
    </dgm:pt>
    <dgm:pt modelId="{73CEC742-E675-4DA0-960F-4E2A5E63D3B9}" type="sibTrans" cxnId="{1D4ED037-4563-4489-A0EB-E2D1C8772C78}">
      <dgm:prSet/>
      <dgm:spPr/>
      <dgm:t>
        <a:bodyPr/>
        <a:lstStyle/>
        <a:p>
          <a:endParaRPr lang="en-US"/>
        </a:p>
      </dgm:t>
    </dgm:pt>
    <dgm:pt modelId="{7F90FD5C-6A03-4A84-92CD-A5B15C7D1943}">
      <dgm:prSet/>
      <dgm:spPr/>
      <dgm:t>
        <a:bodyPr/>
        <a:lstStyle/>
        <a:p>
          <a:r>
            <a:rPr lang="fr-BE">
              <a:hlinkClick xmlns:r="http://schemas.openxmlformats.org/officeDocument/2006/relationships" r:id="rId1"/>
            </a:rPr>
            <a:t>https://christophe-gillet-auteur.webnode.fr</a:t>
          </a:r>
          <a:endParaRPr lang="en-US"/>
        </a:p>
      </dgm:t>
    </dgm:pt>
    <dgm:pt modelId="{582FF7DC-CA40-428F-92AC-2626DDED774B}" type="parTrans" cxnId="{9840F9E7-DBCB-4FDD-B089-E3BCFE6FD5F1}">
      <dgm:prSet/>
      <dgm:spPr/>
      <dgm:t>
        <a:bodyPr/>
        <a:lstStyle/>
        <a:p>
          <a:endParaRPr lang="en-US"/>
        </a:p>
      </dgm:t>
    </dgm:pt>
    <dgm:pt modelId="{A26453B3-7A55-4DFF-AF30-9F35D3350A60}" type="sibTrans" cxnId="{9840F9E7-DBCB-4FDD-B089-E3BCFE6FD5F1}">
      <dgm:prSet/>
      <dgm:spPr/>
      <dgm:t>
        <a:bodyPr/>
        <a:lstStyle/>
        <a:p>
          <a:endParaRPr lang="en-US"/>
        </a:p>
      </dgm:t>
    </dgm:pt>
    <dgm:pt modelId="{583A02DA-DFD2-4383-BACC-D0FAF048B4DB}">
      <dgm:prSet/>
      <dgm:spPr/>
      <dgm:t>
        <a:bodyPr/>
        <a:lstStyle/>
        <a:p>
          <a:r>
            <a:rPr lang="fr-BE">
              <a:hlinkClick xmlns:r="http://schemas.openxmlformats.org/officeDocument/2006/relationships" r:id="rId2"/>
            </a:rPr>
            <a:t>https://abcmelody.com/produit/marcel-de-bruxelles</a:t>
          </a:r>
          <a:endParaRPr lang="en-US"/>
        </a:p>
      </dgm:t>
    </dgm:pt>
    <dgm:pt modelId="{69388C0D-524A-426F-8692-7A851C2B951F}" type="parTrans" cxnId="{6055D477-BA03-43FF-94CF-2AB1637AEA55}">
      <dgm:prSet/>
      <dgm:spPr/>
      <dgm:t>
        <a:bodyPr/>
        <a:lstStyle/>
        <a:p>
          <a:endParaRPr lang="en-US"/>
        </a:p>
      </dgm:t>
    </dgm:pt>
    <dgm:pt modelId="{9874CAAB-04C9-410E-9129-F1C348EC8459}" type="sibTrans" cxnId="{6055D477-BA03-43FF-94CF-2AB1637AEA55}">
      <dgm:prSet/>
      <dgm:spPr/>
      <dgm:t>
        <a:bodyPr/>
        <a:lstStyle/>
        <a:p>
          <a:endParaRPr lang="en-US"/>
        </a:p>
      </dgm:t>
    </dgm:pt>
    <dgm:pt modelId="{F333D56E-750D-435D-B235-859939F2149B}" type="pres">
      <dgm:prSet presAssocID="{F02F74C1-829C-4376-A8D7-7C51DF4335B8}" presName="vert0" presStyleCnt="0">
        <dgm:presLayoutVars>
          <dgm:dir/>
          <dgm:animOne val="branch"/>
          <dgm:animLvl val="lvl"/>
        </dgm:presLayoutVars>
      </dgm:prSet>
      <dgm:spPr/>
    </dgm:pt>
    <dgm:pt modelId="{8B1877A6-0736-4285-852B-8CB9497D9E02}" type="pres">
      <dgm:prSet presAssocID="{30379A55-D053-4A3B-9086-9B6DE8D4388A}" presName="thickLine" presStyleLbl="alignNode1" presStyleIdx="0" presStyleCnt="8"/>
      <dgm:spPr/>
    </dgm:pt>
    <dgm:pt modelId="{2ACBF4BD-47B0-49F5-B780-11826805A53E}" type="pres">
      <dgm:prSet presAssocID="{30379A55-D053-4A3B-9086-9B6DE8D4388A}" presName="horz1" presStyleCnt="0"/>
      <dgm:spPr/>
    </dgm:pt>
    <dgm:pt modelId="{86C03006-234E-4BFF-B8B0-F53BE703CE01}" type="pres">
      <dgm:prSet presAssocID="{30379A55-D053-4A3B-9086-9B6DE8D4388A}" presName="tx1" presStyleLbl="revTx" presStyleIdx="0" presStyleCnt="8"/>
      <dgm:spPr/>
    </dgm:pt>
    <dgm:pt modelId="{A1CDD090-1D49-4D3D-B28A-F489BB716A79}" type="pres">
      <dgm:prSet presAssocID="{30379A55-D053-4A3B-9086-9B6DE8D4388A}" presName="vert1" presStyleCnt="0"/>
      <dgm:spPr/>
    </dgm:pt>
    <dgm:pt modelId="{DC37C0C3-6E96-4E4C-8D81-17ABCC94FDC4}" type="pres">
      <dgm:prSet presAssocID="{DC8531F4-3C77-4C07-AFD9-69D30711B3AA}" presName="thickLine" presStyleLbl="alignNode1" presStyleIdx="1" presStyleCnt="8"/>
      <dgm:spPr/>
    </dgm:pt>
    <dgm:pt modelId="{CD8B423C-6095-4B80-A486-E4EA7A5F7BF1}" type="pres">
      <dgm:prSet presAssocID="{DC8531F4-3C77-4C07-AFD9-69D30711B3AA}" presName="horz1" presStyleCnt="0"/>
      <dgm:spPr/>
    </dgm:pt>
    <dgm:pt modelId="{A4F8F84E-8A27-445F-B6D3-9CBFBBC1E487}" type="pres">
      <dgm:prSet presAssocID="{DC8531F4-3C77-4C07-AFD9-69D30711B3AA}" presName="tx1" presStyleLbl="revTx" presStyleIdx="1" presStyleCnt="8"/>
      <dgm:spPr/>
    </dgm:pt>
    <dgm:pt modelId="{CCEF3DDF-C1F7-419E-BADF-0E9C1DC4861D}" type="pres">
      <dgm:prSet presAssocID="{DC8531F4-3C77-4C07-AFD9-69D30711B3AA}" presName="vert1" presStyleCnt="0"/>
      <dgm:spPr/>
    </dgm:pt>
    <dgm:pt modelId="{E5C2FDDF-C03C-4A0D-8CFE-078B7BCF0605}" type="pres">
      <dgm:prSet presAssocID="{C1546B99-F357-4DCC-92C4-74503995C32A}" presName="thickLine" presStyleLbl="alignNode1" presStyleIdx="2" presStyleCnt="8"/>
      <dgm:spPr/>
    </dgm:pt>
    <dgm:pt modelId="{A4272676-EB8D-4CFB-901F-562F658E7307}" type="pres">
      <dgm:prSet presAssocID="{C1546B99-F357-4DCC-92C4-74503995C32A}" presName="horz1" presStyleCnt="0"/>
      <dgm:spPr/>
    </dgm:pt>
    <dgm:pt modelId="{81468BCA-0E5A-4F00-9DC0-895014B3A32B}" type="pres">
      <dgm:prSet presAssocID="{C1546B99-F357-4DCC-92C4-74503995C32A}" presName="tx1" presStyleLbl="revTx" presStyleIdx="2" presStyleCnt="8"/>
      <dgm:spPr/>
    </dgm:pt>
    <dgm:pt modelId="{901E45D7-69FA-4998-861D-483A9D3F4218}" type="pres">
      <dgm:prSet presAssocID="{C1546B99-F357-4DCC-92C4-74503995C32A}" presName="vert1" presStyleCnt="0"/>
      <dgm:spPr/>
    </dgm:pt>
    <dgm:pt modelId="{52BB4AE7-2882-43B3-9A5A-CADC0EE0BAF8}" type="pres">
      <dgm:prSet presAssocID="{9D797C82-CB7D-4BA0-96F4-E1323058E14C}" presName="thickLine" presStyleLbl="alignNode1" presStyleIdx="3" presStyleCnt="8"/>
      <dgm:spPr/>
    </dgm:pt>
    <dgm:pt modelId="{A6DD1B67-BC1D-4D9D-82A8-B27B716C4853}" type="pres">
      <dgm:prSet presAssocID="{9D797C82-CB7D-4BA0-96F4-E1323058E14C}" presName="horz1" presStyleCnt="0"/>
      <dgm:spPr/>
    </dgm:pt>
    <dgm:pt modelId="{7893B9F4-E220-42CF-B2E8-256884C1192B}" type="pres">
      <dgm:prSet presAssocID="{9D797C82-CB7D-4BA0-96F4-E1323058E14C}" presName="tx1" presStyleLbl="revTx" presStyleIdx="3" presStyleCnt="8"/>
      <dgm:spPr/>
    </dgm:pt>
    <dgm:pt modelId="{1C95E903-CCFE-4A6F-B20A-8A60369C1FF5}" type="pres">
      <dgm:prSet presAssocID="{9D797C82-CB7D-4BA0-96F4-E1323058E14C}" presName="vert1" presStyleCnt="0"/>
      <dgm:spPr/>
    </dgm:pt>
    <dgm:pt modelId="{72062D9D-414D-4D5E-A26E-D32752288BCB}" type="pres">
      <dgm:prSet presAssocID="{6974E033-7FDC-4220-856F-61BD41DB0C6C}" presName="thickLine" presStyleLbl="alignNode1" presStyleIdx="4" presStyleCnt="8"/>
      <dgm:spPr/>
    </dgm:pt>
    <dgm:pt modelId="{1D6711A0-F829-418A-BB09-E430DFF83E9E}" type="pres">
      <dgm:prSet presAssocID="{6974E033-7FDC-4220-856F-61BD41DB0C6C}" presName="horz1" presStyleCnt="0"/>
      <dgm:spPr/>
    </dgm:pt>
    <dgm:pt modelId="{5B3B5DD3-4A71-4410-9170-5ACDCEAE4626}" type="pres">
      <dgm:prSet presAssocID="{6974E033-7FDC-4220-856F-61BD41DB0C6C}" presName="tx1" presStyleLbl="revTx" presStyleIdx="4" presStyleCnt="8"/>
      <dgm:spPr/>
    </dgm:pt>
    <dgm:pt modelId="{A64D8394-10F1-4E94-AD51-969657D063E4}" type="pres">
      <dgm:prSet presAssocID="{6974E033-7FDC-4220-856F-61BD41DB0C6C}" presName="vert1" presStyleCnt="0"/>
      <dgm:spPr/>
    </dgm:pt>
    <dgm:pt modelId="{2A3A5469-E741-4466-A7F0-0DB08F82E571}" type="pres">
      <dgm:prSet presAssocID="{65226A23-BA2F-451B-B859-2F3017A6A8AD}" presName="thickLine" presStyleLbl="alignNode1" presStyleIdx="5" presStyleCnt="8"/>
      <dgm:spPr/>
    </dgm:pt>
    <dgm:pt modelId="{E6E935ED-4A87-4C15-86C6-5CFCAB2D5219}" type="pres">
      <dgm:prSet presAssocID="{65226A23-BA2F-451B-B859-2F3017A6A8AD}" presName="horz1" presStyleCnt="0"/>
      <dgm:spPr/>
    </dgm:pt>
    <dgm:pt modelId="{3543BF21-CBC1-47B8-A387-2FCC3FA29B02}" type="pres">
      <dgm:prSet presAssocID="{65226A23-BA2F-451B-B859-2F3017A6A8AD}" presName="tx1" presStyleLbl="revTx" presStyleIdx="5" presStyleCnt="8"/>
      <dgm:spPr/>
    </dgm:pt>
    <dgm:pt modelId="{270835E9-D133-4A4C-AB82-6C842965F893}" type="pres">
      <dgm:prSet presAssocID="{65226A23-BA2F-451B-B859-2F3017A6A8AD}" presName="vert1" presStyleCnt="0"/>
      <dgm:spPr/>
    </dgm:pt>
    <dgm:pt modelId="{320EB5B0-A46C-47B1-AEF3-84C18107D52B}" type="pres">
      <dgm:prSet presAssocID="{7F90FD5C-6A03-4A84-92CD-A5B15C7D1943}" presName="thickLine" presStyleLbl="alignNode1" presStyleIdx="6" presStyleCnt="8"/>
      <dgm:spPr/>
    </dgm:pt>
    <dgm:pt modelId="{ED96F849-C550-4E40-A221-366604F47078}" type="pres">
      <dgm:prSet presAssocID="{7F90FD5C-6A03-4A84-92CD-A5B15C7D1943}" presName="horz1" presStyleCnt="0"/>
      <dgm:spPr/>
    </dgm:pt>
    <dgm:pt modelId="{57C9A4B2-56D4-48CA-85AA-890F7E016555}" type="pres">
      <dgm:prSet presAssocID="{7F90FD5C-6A03-4A84-92CD-A5B15C7D1943}" presName="tx1" presStyleLbl="revTx" presStyleIdx="6" presStyleCnt="8"/>
      <dgm:spPr/>
    </dgm:pt>
    <dgm:pt modelId="{FEC440EA-E438-4A37-9981-CD2E78294E58}" type="pres">
      <dgm:prSet presAssocID="{7F90FD5C-6A03-4A84-92CD-A5B15C7D1943}" presName="vert1" presStyleCnt="0"/>
      <dgm:spPr/>
    </dgm:pt>
    <dgm:pt modelId="{93E56C49-1C1B-48FE-99C2-AFCE6586336C}" type="pres">
      <dgm:prSet presAssocID="{583A02DA-DFD2-4383-BACC-D0FAF048B4DB}" presName="thickLine" presStyleLbl="alignNode1" presStyleIdx="7" presStyleCnt="8"/>
      <dgm:spPr/>
    </dgm:pt>
    <dgm:pt modelId="{C722660E-4BD7-4E94-A867-F83D43164B3E}" type="pres">
      <dgm:prSet presAssocID="{583A02DA-DFD2-4383-BACC-D0FAF048B4DB}" presName="horz1" presStyleCnt="0"/>
      <dgm:spPr/>
    </dgm:pt>
    <dgm:pt modelId="{A4407E7A-AD64-4ACD-8F05-F23F600F4A3A}" type="pres">
      <dgm:prSet presAssocID="{583A02DA-DFD2-4383-BACC-D0FAF048B4DB}" presName="tx1" presStyleLbl="revTx" presStyleIdx="7" presStyleCnt="8"/>
      <dgm:spPr/>
    </dgm:pt>
    <dgm:pt modelId="{4E3CED99-89EC-4C4B-8ECB-3DBA36958C3B}" type="pres">
      <dgm:prSet presAssocID="{583A02DA-DFD2-4383-BACC-D0FAF048B4DB}" presName="vert1" presStyleCnt="0"/>
      <dgm:spPr/>
    </dgm:pt>
  </dgm:ptLst>
  <dgm:cxnLst>
    <dgm:cxn modelId="{CCA86B0C-A7E4-49A5-BCF8-B91038D248C4}" type="presOf" srcId="{65226A23-BA2F-451B-B859-2F3017A6A8AD}" destId="{3543BF21-CBC1-47B8-A387-2FCC3FA29B02}" srcOrd="0" destOrd="0" presId="urn:microsoft.com/office/officeart/2008/layout/LinedList"/>
    <dgm:cxn modelId="{AF7E6617-0182-436C-825B-BF859EA4420C}" srcId="{F02F74C1-829C-4376-A8D7-7C51DF4335B8}" destId="{C1546B99-F357-4DCC-92C4-74503995C32A}" srcOrd="2" destOrd="0" parTransId="{88B4E64F-4C76-4FD6-BA58-0D90F35A94FF}" sibTransId="{747FBAB9-C130-4412-8E3B-CB46F108E6E6}"/>
    <dgm:cxn modelId="{AABB992C-ED09-49FF-B229-333A31E5EDC9}" type="presOf" srcId="{30379A55-D053-4A3B-9086-9B6DE8D4388A}" destId="{86C03006-234E-4BFF-B8B0-F53BE703CE01}" srcOrd="0" destOrd="0" presId="urn:microsoft.com/office/officeart/2008/layout/LinedList"/>
    <dgm:cxn modelId="{AF292235-8D0D-41FA-9EA3-6E1A7A8B6EDB}" type="presOf" srcId="{C1546B99-F357-4DCC-92C4-74503995C32A}" destId="{81468BCA-0E5A-4F00-9DC0-895014B3A32B}" srcOrd="0" destOrd="0" presId="urn:microsoft.com/office/officeart/2008/layout/LinedList"/>
    <dgm:cxn modelId="{1D4ED037-4563-4489-A0EB-E2D1C8772C78}" srcId="{F02F74C1-829C-4376-A8D7-7C51DF4335B8}" destId="{65226A23-BA2F-451B-B859-2F3017A6A8AD}" srcOrd="5" destOrd="0" parTransId="{1C75C785-FA2F-4286-9E5C-650478D3D3AF}" sibTransId="{73CEC742-E675-4DA0-960F-4E2A5E63D3B9}"/>
    <dgm:cxn modelId="{6055D477-BA03-43FF-94CF-2AB1637AEA55}" srcId="{F02F74C1-829C-4376-A8D7-7C51DF4335B8}" destId="{583A02DA-DFD2-4383-BACC-D0FAF048B4DB}" srcOrd="7" destOrd="0" parTransId="{69388C0D-524A-426F-8692-7A851C2B951F}" sibTransId="{9874CAAB-04C9-410E-9129-F1C348EC8459}"/>
    <dgm:cxn modelId="{5C1C4659-C275-42C6-9FD5-70366AE883A3}" type="presOf" srcId="{6974E033-7FDC-4220-856F-61BD41DB0C6C}" destId="{5B3B5DD3-4A71-4410-9170-5ACDCEAE4626}" srcOrd="0" destOrd="0" presId="urn:microsoft.com/office/officeart/2008/layout/LinedList"/>
    <dgm:cxn modelId="{38675897-439A-41B1-B2F8-7DA89BB62CFD}" type="presOf" srcId="{F02F74C1-829C-4376-A8D7-7C51DF4335B8}" destId="{F333D56E-750D-435D-B235-859939F2149B}" srcOrd="0" destOrd="0" presId="urn:microsoft.com/office/officeart/2008/layout/LinedList"/>
    <dgm:cxn modelId="{354B449A-E575-4578-B5B8-F779D43C592F}" type="presOf" srcId="{9D797C82-CB7D-4BA0-96F4-E1323058E14C}" destId="{7893B9F4-E220-42CF-B2E8-256884C1192B}" srcOrd="0" destOrd="0" presId="urn:microsoft.com/office/officeart/2008/layout/LinedList"/>
    <dgm:cxn modelId="{9946519F-1C30-4FD7-9F48-597BF59B7229}" srcId="{F02F74C1-829C-4376-A8D7-7C51DF4335B8}" destId="{30379A55-D053-4A3B-9086-9B6DE8D4388A}" srcOrd="0" destOrd="0" parTransId="{0EDE65AC-C010-4A43-8677-CF9FAE6D0B44}" sibTransId="{CDD124D3-EBD0-4784-94E2-4A3ACDA37BAC}"/>
    <dgm:cxn modelId="{0D9C36A7-3125-446D-AC9D-69EB20BDAFE4}" srcId="{F02F74C1-829C-4376-A8D7-7C51DF4335B8}" destId="{9D797C82-CB7D-4BA0-96F4-E1323058E14C}" srcOrd="3" destOrd="0" parTransId="{E5CB2B56-8F88-420E-9C93-EB20EED0E3A4}" sibTransId="{662D0621-2FEF-4E46-B94C-E866948A5F35}"/>
    <dgm:cxn modelId="{D67C6AAA-7667-4833-BADD-D3511964C249}" type="presOf" srcId="{583A02DA-DFD2-4383-BACC-D0FAF048B4DB}" destId="{A4407E7A-AD64-4ACD-8F05-F23F600F4A3A}" srcOrd="0" destOrd="0" presId="urn:microsoft.com/office/officeart/2008/layout/LinedList"/>
    <dgm:cxn modelId="{01FBD7BC-8D17-4E59-A2BA-AB5D4FE9A53E}" type="presOf" srcId="{DC8531F4-3C77-4C07-AFD9-69D30711B3AA}" destId="{A4F8F84E-8A27-445F-B6D3-9CBFBBC1E487}" srcOrd="0" destOrd="0" presId="urn:microsoft.com/office/officeart/2008/layout/LinedList"/>
    <dgm:cxn modelId="{5ECA54BD-2B1A-4470-840F-07D407942679}" type="presOf" srcId="{7F90FD5C-6A03-4A84-92CD-A5B15C7D1943}" destId="{57C9A4B2-56D4-48CA-85AA-890F7E016555}" srcOrd="0" destOrd="0" presId="urn:microsoft.com/office/officeart/2008/layout/LinedList"/>
    <dgm:cxn modelId="{760CE7C6-86A0-4494-841F-3D94E0B47378}" srcId="{F02F74C1-829C-4376-A8D7-7C51DF4335B8}" destId="{DC8531F4-3C77-4C07-AFD9-69D30711B3AA}" srcOrd="1" destOrd="0" parTransId="{39FC91F4-BE87-45C2-9499-432A34E8F8D6}" sibTransId="{11BD99C6-FE6D-4D67-B363-20036D8D5C5B}"/>
    <dgm:cxn modelId="{CB7EF3DA-2B3F-456A-9CF4-23DA2016A489}" srcId="{F02F74C1-829C-4376-A8D7-7C51DF4335B8}" destId="{6974E033-7FDC-4220-856F-61BD41DB0C6C}" srcOrd="4" destOrd="0" parTransId="{A2C26CD9-B039-422D-A274-55EFB85B5555}" sibTransId="{36741C84-4E60-4E8B-8824-6501CA88DD54}"/>
    <dgm:cxn modelId="{9840F9E7-DBCB-4FDD-B089-E3BCFE6FD5F1}" srcId="{F02F74C1-829C-4376-A8D7-7C51DF4335B8}" destId="{7F90FD5C-6A03-4A84-92CD-A5B15C7D1943}" srcOrd="6" destOrd="0" parTransId="{582FF7DC-CA40-428F-92AC-2626DDED774B}" sibTransId="{A26453B3-7A55-4DFF-AF30-9F35D3350A60}"/>
    <dgm:cxn modelId="{81FEB7B4-01B0-4191-B624-D09B36510BD7}" type="presParOf" srcId="{F333D56E-750D-435D-B235-859939F2149B}" destId="{8B1877A6-0736-4285-852B-8CB9497D9E02}" srcOrd="0" destOrd="0" presId="urn:microsoft.com/office/officeart/2008/layout/LinedList"/>
    <dgm:cxn modelId="{1E4D06A9-A9F5-4578-9D46-B8312954B1F8}" type="presParOf" srcId="{F333D56E-750D-435D-B235-859939F2149B}" destId="{2ACBF4BD-47B0-49F5-B780-11826805A53E}" srcOrd="1" destOrd="0" presId="urn:microsoft.com/office/officeart/2008/layout/LinedList"/>
    <dgm:cxn modelId="{05569C16-EF3C-4B0E-B973-61D9878763DB}" type="presParOf" srcId="{2ACBF4BD-47B0-49F5-B780-11826805A53E}" destId="{86C03006-234E-4BFF-B8B0-F53BE703CE01}" srcOrd="0" destOrd="0" presId="urn:microsoft.com/office/officeart/2008/layout/LinedList"/>
    <dgm:cxn modelId="{4D40CA96-5DE5-40AD-AB12-A7BAB2C0C987}" type="presParOf" srcId="{2ACBF4BD-47B0-49F5-B780-11826805A53E}" destId="{A1CDD090-1D49-4D3D-B28A-F489BB716A79}" srcOrd="1" destOrd="0" presId="urn:microsoft.com/office/officeart/2008/layout/LinedList"/>
    <dgm:cxn modelId="{620C7322-9AAE-4737-8DD9-8ECC93579887}" type="presParOf" srcId="{F333D56E-750D-435D-B235-859939F2149B}" destId="{DC37C0C3-6E96-4E4C-8D81-17ABCC94FDC4}" srcOrd="2" destOrd="0" presId="urn:microsoft.com/office/officeart/2008/layout/LinedList"/>
    <dgm:cxn modelId="{28AE2CD5-1257-48A5-8EB5-2BF47DAC254A}" type="presParOf" srcId="{F333D56E-750D-435D-B235-859939F2149B}" destId="{CD8B423C-6095-4B80-A486-E4EA7A5F7BF1}" srcOrd="3" destOrd="0" presId="urn:microsoft.com/office/officeart/2008/layout/LinedList"/>
    <dgm:cxn modelId="{3144D7FC-52FD-4870-8792-FF947BC7BFF2}" type="presParOf" srcId="{CD8B423C-6095-4B80-A486-E4EA7A5F7BF1}" destId="{A4F8F84E-8A27-445F-B6D3-9CBFBBC1E487}" srcOrd="0" destOrd="0" presId="urn:microsoft.com/office/officeart/2008/layout/LinedList"/>
    <dgm:cxn modelId="{04A8CAEE-1117-4C4C-8046-B91DDC3339D1}" type="presParOf" srcId="{CD8B423C-6095-4B80-A486-E4EA7A5F7BF1}" destId="{CCEF3DDF-C1F7-419E-BADF-0E9C1DC4861D}" srcOrd="1" destOrd="0" presId="urn:microsoft.com/office/officeart/2008/layout/LinedList"/>
    <dgm:cxn modelId="{93602B74-C7AB-4A43-90A1-CDA2970CB71A}" type="presParOf" srcId="{F333D56E-750D-435D-B235-859939F2149B}" destId="{E5C2FDDF-C03C-4A0D-8CFE-078B7BCF0605}" srcOrd="4" destOrd="0" presId="urn:microsoft.com/office/officeart/2008/layout/LinedList"/>
    <dgm:cxn modelId="{C59421CE-9044-430F-9D6E-3415BE162DDE}" type="presParOf" srcId="{F333D56E-750D-435D-B235-859939F2149B}" destId="{A4272676-EB8D-4CFB-901F-562F658E7307}" srcOrd="5" destOrd="0" presId="urn:microsoft.com/office/officeart/2008/layout/LinedList"/>
    <dgm:cxn modelId="{C5552570-62B4-4293-A29F-88F5EB318214}" type="presParOf" srcId="{A4272676-EB8D-4CFB-901F-562F658E7307}" destId="{81468BCA-0E5A-4F00-9DC0-895014B3A32B}" srcOrd="0" destOrd="0" presId="urn:microsoft.com/office/officeart/2008/layout/LinedList"/>
    <dgm:cxn modelId="{0AFA015F-86C4-4BAD-ABC4-DB8BD7932DE9}" type="presParOf" srcId="{A4272676-EB8D-4CFB-901F-562F658E7307}" destId="{901E45D7-69FA-4998-861D-483A9D3F4218}" srcOrd="1" destOrd="0" presId="urn:microsoft.com/office/officeart/2008/layout/LinedList"/>
    <dgm:cxn modelId="{07135F05-53F2-41C6-BB4F-0A49DFFA01E0}" type="presParOf" srcId="{F333D56E-750D-435D-B235-859939F2149B}" destId="{52BB4AE7-2882-43B3-9A5A-CADC0EE0BAF8}" srcOrd="6" destOrd="0" presId="urn:microsoft.com/office/officeart/2008/layout/LinedList"/>
    <dgm:cxn modelId="{3A3CC310-3EE5-4368-BFFD-C81022C3B751}" type="presParOf" srcId="{F333D56E-750D-435D-B235-859939F2149B}" destId="{A6DD1B67-BC1D-4D9D-82A8-B27B716C4853}" srcOrd="7" destOrd="0" presId="urn:microsoft.com/office/officeart/2008/layout/LinedList"/>
    <dgm:cxn modelId="{41BCD000-D8F6-4CA8-8908-361DF00593CF}" type="presParOf" srcId="{A6DD1B67-BC1D-4D9D-82A8-B27B716C4853}" destId="{7893B9F4-E220-42CF-B2E8-256884C1192B}" srcOrd="0" destOrd="0" presId="urn:microsoft.com/office/officeart/2008/layout/LinedList"/>
    <dgm:cxn modelId="{3D203A97-5CAC-449A-9AAB-8EC96C3E013A}" type="presParOf" srcId="{A6DD1B67-BC1D-4D9D-82A8-B27B716C4853}" destId="{1C95E903-CCFE-4A6F-B20A-8A60369C1FF5}" srcOrd="1" destOrd="0" presId="urn:microsoft.com/office/officeart/2008/layout/LinedList"/>
    <dgm:cxn modelId="{02D9B726-697B-48DF-9A7B-2D2C7D0BCA9A}" type="presParOf" srcId="{F333D56E-750D-435D-B235-859939F2149B}" destId="{72062D9D-414D-4D5E-A26E-D32752288BCB}" srcOrd="8" destOrd="0" presId="urn:microsoft.com/office/officeart/2008/layout/LinedList"/>
    <dgm:cxn modelId="{0A130EDC-1648-4877-B0BD-E4BA3EEA42EF}" type="presParOf" srcId="{F333D56E-750D-435D-B235-859939F2149B}" destId="{1D6711A0-F829-418A-BB09-E430DFF83E9E}" srcOrd="9" destOrd="0" presId="urn:microsoft.com/office/officeart/2008/layout/LinedList"/>
    <dgm:cxn modelId="{101F9F80-EFF5-4382-9A98-C22138976505}" type="presParOf" srcId="{1D6711A0-F829-418A-BB09-E430DFF83E9E}" destId="{5B3B5DD3-4A71-4410-9170-5ACDCEAE4626}" srcOrd="0" destOrd="0" presId="urn:microsoft.com/office/officeart/2008/layout/LinedList"/>
    <dgm:cxn modelId="{0C5981CD-022B-4D48-BB68-5993E4B4AE8A}" type="presParOf" srcId="{1D6711A0-F829-418A-BB09-E430DFF83E9E}" destId="{A64D8394-10F1-4E94-AD51-969657D063E4}" srcOrd="1" destOrd="0" presId="urn:microsoft.com/office/officeart/2008/layout/LinedList"/>
    <dgm:cxn modelId="{8D59BA06-E181-4B12-AD6F-8E0BD98A391E}" type="presParOf" srcId="{F333D56E-750D-435D-B235-859939F2149B}" destId="{2A3A5469-E741-4466-A7F0-0DB08F82E571}" srcOrd="10" destOrd="0" presId="urn:microsoft.com/office/officeart/2008/layout/LinedList"/>
    <dgm:cxn modelId="{2DB78469-553C-45E4-B9BB-15C20B00C5D8}" type="presParOf" srcId="{F333D56E-750D-435D-B235-859939F2149B}" destId="{E6E935ED-4A87-4C15-86C6-5CFCAB2D5219}" srcOrd="11" destOrd="0" presId="urn:microsoft.com/office/officeart/2008/layout/LinedList"/>
    <dgm:cxn modelId="{D3860939-A13A-48E7-B8D3-C3C73E7777CE}" type="presParOf" srcId="{E6E935ED-4A87-4C15-86C6-5CFCAB2D5219}" destId="{3543BF21-CBC1-47B8-A387-2FCC3FA29B02}" srcOrd="0" destOrd="0" presId="urn:microsoft.com/office/officeart/2008/layout/LinedList"/>
    <dgm:cxn modelId="{97986C7C-AF52-4763-8E77-8F507735CE14}" type="presParOf" srcId="{E6E935ED-4A87-4C15-86C6-5CFCAB2D5219}" destId="{270835E9-D133-4A4C-AB82-6C842965F893}" srcOrd="1" destOrd="0" presId="urn:microsoft.com/office/officeart/2008/layout/LinedList"/>
    <dgm:cxn modelId="{D3C8786C-BA94-4516-A030-E389D45E061C}" type="presParOf" srcId="{F333D56E-750D-435D-B235-859939F2149B}" destId="{320EB5B0-A46C-47B1-AEF3-84C18107D52B}" srcOrd="12" destOrd="0" presId="urn:microsoft.com/office/officeart/2008/layout/LinedList"/>
    <dgm:cxn modelId="{C2613EC8-F13C-4EA9-A0EF-5C68E573D3F1}" type="presParOf" srcId="{F333D56E-750D-435D-B235-859939F2149B}" destId="{ED96F849-C550-4E40-A221-366604F47078}" srcOrd="13" destOrd="0" presId="urn:microsoft.com/office/officeart/2008/layout/LinedList"/>
    <dgm:cxn modelId="{3F9CA780-820A-4E6D-B86C-F0B951B0EC75}" type="presParOf" srcId="{ED96F849-C550-4E40-A221-366604F47078}" destId="{57C9A4B2-56D4-48CA-85AA-890F7E016555}" srcOrd="0" destOrd="0" presId="urn:microsoft.com/office/officeart/2008/layout/LinedList"/>
    <dgm:cxn modelId="{BC5EBD73-CEB4-4B73-B96B-45434F59502C}" type="presParOf" srcId="{ED96F849-C550-4E40-A221-366604F47078}" destId="{FEC440EA-E438-4A37-9981-CD2E78294E58}" srcOrd="1" destOrd="0" presId="urn:microsoft.com/office/officeart/2008/layout/LinedList"/>
    <dgm:cxn modelId="{236D4688-F1ED-4774-98E1-A163D5C66212}" type="presParOf" srcId="{F333D56E-750D-435D-B235-859939F2149B}" destId="{93E56C49-1C1B-48FE-99C2-AFCE6586336C}" srcOrd="14" destOrd="0" presId="urn:microsoft.com/office/officeart/2008/layout/LinedList"/>
    <dgm:cxn modelId="{FC4E8FC8-D9A6-4249-9547-0D6E7F56325C}" type="presParOf" srcId="{F333D56E-750D-435D-B235-859939F2149B}" destId="{C722660E-4BD7-4E94-A867-F83D43164B3E}" srcOrd="15" destOrd="0" presId="urn:microsoft.com/office/officeart/2008/layout/LinedList"/>
    <dgm:cxn modelId="{4800B4B5-D2E8-4AD3-8810-307B38A6AACA}" type="presParOf" srcId="{C722660E-4BD7-4E94-A867-F83D43164B3E}" destId="{A4407E7A-AD64-4ACD-8F05-F23F600F4A3A}" srcOrd="0" destOrd="0" presId="urn:microsoft.com/office/officeart/2008/layout/LinedList"/>
    <dgm:cxn modelId="{6A50D1F6-BFF5-41DC-A599-0842ACBFDC45}" type="presParOf" srcId="{C722660E-4BD7-4E94-A867-F83D43164B3E}" destId="{4E3CED99-89EC-4C4B-8ECB-3DBA36958C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773427-E6A6-4F0D-8546-90B3E1AD8B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38891B-EE82-49F0-B97B-6EC081AFEADE}">
      <dgm:prSet/>
      <dgm:spPr/>
      <dgm:t>
        <a:bodyPr/>
        <a:lstStyle/>
        <a:p>
          <a:r>
            <a:rPr lang="fr-BE"/>
            <a:t>Français (3. écrire)</a:t>
          </a:r>
          <a:endParaRPr lang="en-US"/>
        </a:p>
      </dgm:t>
    </dgm:pt>
    <dgm:pt modelId="{8DF4C7A9-1AB7-49D8-B3A4-EF4705202B39}" type="parTrans" cxnId="{F8AF34B5-D66B-4E65-88AA-5360E882CC04}">
      <dgm:prSet/>
      <dgm:spPr/>
      <dgm:t>
        <a:bodyPr/>
        <a:lstStyle/>
        <a:p>
          <a:endParaRPr lang="en-US"/>
        </a:p>
      </dgm:t>
    </dgm:pt>
    <dgm:pt modelId="{6D5A9AE9-96FA-4D5A-8892-E5DBEF271CAC}" type="sibTrans" cxnId="{F8AF34B5-D66B-4E65-88AA-5360E882CC04}">
      <dgm:prSet/>
      <dgm:spPr/>
      <dgm:t>
        <a:bodyPr/>
        <a:lstStyle/>
        <a:p>
          <a:endParaRPr lang="en-US"/>
        </a:p>
      </dgm:t>
    </dgm:pt>
    <dgm:pt modelId="{A130577E-AD9A-4BFB-9C71-63025C653922}">
      <dgm:prSet/>
      <dgm:spPr/>
      <dgm:t>
        <a:bodyPr/>
        <a:lstStyle/>
        <a:p>
          <a:r>
            <a:rPr lang="fr-BE"/>
            <a:t>Art plastique (Exprimer et Réagir)</a:t>
          </a:r>
          <a:endParaRPr lang="en-US"/>
        </a:p>
      </dgm:t>
    </dgm:pt>
    <dgm:pt modelId="{F0B2F20F-81A1-4299-980B-40BB65CF9027}" type="parTrans" cxnId="{312E31DA-220E-437D-AC6A-B93ECDCDA519}">
      <dgm:prSet/>
      <dgm:spPr/>
      <dgm:t>
        <a:bodyPr/>
        <a:lstStyle/>
        <a:p>
          <a:endParaRPr lang="en-US"/>
        </a:p>
      </dgm:t>
    </dgm:pt>
    <dgm:pt modelId="{A8D6C512-1AF2-49C6-A4C6-0A5ACD61A799}" type="sibTrans" cxnId="{312E31DA-220E-437D-AC6A-B93ECDCDA519}">
      <dgm:prSet/>
      <dgm:spPr/>
      <dgm:t>
        <a:bodyPr/>
        <a:lstStyle/>
        <a:p>
          <a:endParaRPr lang="en-US"/>
        </a:p>
      </dgm:t>
    </dgm:pt>
    <dgm:pt modelId="{739BFDE3-8E09-420A-8FC4-1E052C593437}">
      <dgm:prSet/>
      <dgm:spPr/>
      <dgm:t>
        <a:bodyPr/>
        <a:lstStyle/>
        <a:p>
          <a:r>
            <a:rPr lang="fr-BE"/>
            <a:t>Formation manuelle, technique, technologique et numérique (Création de contenu) </a:t>
          </a:r>
          <a:endParaRPr lang="en-US"/>
        </a:p>
      </dgm:t>
    </dgm:pt>
    <dgm:pt modelId="{19B78129-C243-4803-B120-C08D870D0B84}" type="parTrans" cxnId="{ED551AAD-2AFF-4873-BD8E-062907278F7E}">
      <dgm:prSet/>
      <dgm:spPr/>
      <dgm:t>
        <a:bodyPr/>
        <a:lstStyle/>
        <a:p>
          <a:endParaRPr lang="en-US"/>
        </a:p>
      </dgm:t>
    </dgm:pt>
    <dgm:pt modelId="{A0F0CA5D-08FB-4D6A-B579-33F6CDB77AA3}" type="sibTrans" cxnId="{ED551AAD-2AFF-4873-BD8E-062907278F7E}">
      <dgm:prSet/>
      <dgm:spPr/>
      <dgm:t>
        <a:bodyPr/>
        <a:lstStyle/>
        <a:p>
          <a:endParaRPr lang="en-US"/>
        </a:p>
      </dgm:t>
    </dgm:pt>
    <dgm:pt modelId="{2FA6E100-F199-4130-A590-847797D2DFA4}">
      <dgm:prSet/>
      <dgm:spPr/>
      <dgm:t>
        <a:bodyPr/>
        <a:lstStyle/>
        <a:p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Voir les compétences spécifiques dans la préparation complète </a:t>
          </a:r>
          <a:endParaRPr lang="en-US"/>
        </a:p>
      </dgm:t>
    </dgm:pt>
    <dgm:pt modelId="{12C7547C-C52C-485D-AA71-9A64F1E28136}" type="parTrans" cxnId="{8E5CA502-FF41-4B6C-958F-C0605409CA52}">
      <dgm:prSet/>
      <dgm:spPr/>
      <dgm:t>
        <a:bodyPr/>
        <a:lstStyle/>
        <a:p>
          <a:endParaRPr lang="en-US"/>
        </a:p>
      </dgm:t>
    </dgm:pt>
    <dgm:pt modelId="{BF9EEE67-6A71-4584-AD32-6F4F311C9C77}" type="sibTrans" cxnId="{8E5CA502-FF41-4B6C-958F-C0605409CA52}">
      <dgm:prSet/>
      <dgm:spPr/>
      <dgm:t>
        <a:bodyPr/>
        <a:lstStyle/>
        <a:p>
          <a:endParaRPr lang="en-US"/>
        </a:p>
      </dgm:t>
    </dgm:pt>
    <dgm:pt modelId="{31C87CFB-66AE-4062-8133-410116BF066D}" type="pres">
      <dgm:prSet presAssocID="{A9773427-E6A6-4F0D-8546-90B3E1AD8BAB}" presName="linear" presStyleCnt="0">
        <dgm:presLayoutVars>
          <dgm:animLvl val="lvl"/>
          <dgm:resizeHandles val="exact"/>
        </dgm:presLayoutVars>
      </dgm:prSet>
      <dgm:spPr/>
    </dgm:pt>
    <dgm:pt modelId="{751E389A-EA12-4A45-8E83-89C87A95F3A1}" type="pres">
      <dgm:prSet presAssocID="{F938891B-EE82-49F0-B97B-6EC081AFEAD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5548E7-F496-49D1-9AC3-612E0765E163}" type="pres">
      <dgm:prSet presAssocID="{6D5A9AE9-96FA-4D5A-8892-E5DBEF271CAC}" presName="spacer" presStyleCnt="0"/>
      <dgm:spPr/>
    </dgm:pt>
    <dgm:pt modelId="{952D4B9E-D986-4AE5-A05C-47C2495A3913}" type="pres">
      <dgm:prSet presAssocID="{A130577E-AD9A-4BFB-9C71-63025C6539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0BF1623-6178-4B05-B26B-F1BC9C45142F}" type="pres">
      <dgm:prSet presAssocID="{A8D6C512-1AF2-49C6-A4C6-0A5ACD61A799}" presName="spacer" presStyleCnt="0"/>
      <dgm:spPr/>
    </dgm:pt>
    <dgm:pt modelId="{1154EF62-4239-46A2-97DC-0076456F415A}" type="pres">
      <dgm:prSet presAssocID="{739BFDE3-8E09-420A-8FC4-1E052C59343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52F39D-820C-4075-92D0-C94BAD8048AD}" type="pres">
      <dgm:prSet presAssocID="{A0F0CA5D-08FB-4D6A-B579-33F6CDB77AA3}" presName="spacer" presStyleCnt="0"/>
      <dgm:spPr/>
    </dgm:pt>
    <dgm:pt modelId="{6BAABA72-4CA9-4D6D-8E72-DB42864F413A}" type="pres">
      <dgm:prSet presAssocID="{2FA6E100-F199-4130-A590-847797D2DFA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E5CA502-FF41-4B6C-958F-C0605409CA52}" srcId="{A9773427-E6A6-4F0D-8546-90B3E1AD8BAB}" destId="{2FA6E100-F199-4130-A590-847797D2DFA4}" srcOrd="3" destOrd="0" parTransId="{12C7547C-C52C-485D-AA71-9A64F1E28136}" sibTransId="{BF9EEE67-6A71-4584-AD32-6F4F311C9C77}"/>
    <dgm:cxn modelId="{4648ED0F-A34F-49E4-8764-8684BFAB9C7A}" type="presOf" srcId="{2FA6E100-F199-4130-A590-847797D2DFA4}" destId="{6BAABA72-4CA9-4D6D-8E72-DB42864F413A}" srcOrd="0" destOrd="0" presId="urn:microsoft.com/office/officeart/2005/8/layout/vList2"/>
    <dgm:cxn modelId="{D6F7CD79-2051-4FB0-8A8F-AB17B9946BED}" type="presOf" srcId="{A130577E-AD9A-4BFB-9C71-63025C653922}" destId="{952D4B9E-D986-4AE5-A05C-47C2495A3913}" srcOrd="0" destOrd="0" presId="urn:microsoft.com/office/officeart/2005/8/layout/vList2"/>
    <dgm:cxn modelId="{8B439487-492D-444D-A508-F88FF72DBEC1}" type="presOf" srcId="{739BFDE3-8E09-420A-8FC4-1E052C593437}" destId="{1154EF62-4239-46A2-97DC-0076456F415A}" srcOrd="0" destOrd="0" presId="urn:microsoft.com/office/officeart/2005/8/layout/vList2"/>
    <dgm:cxn modelId="{ED551AAD-2AFF-4873-BD8E-062907278F7E}" srcId="{A9773427-E6A6-4F0D-8546-90B3E1AD8BAB}" destId="{739BFDE3-8E09-420A-8FC4-1E052C593437}" srcOrd="2" destOrd="0" parTransId="{19B78129-C243-4803-B120-C08D870D0B84}" sibTransId="{A0F0CA5D-08FB-4D6A-B579-33F6CDB77AA3}"/>
    <dgm:cxn modelId="{F8AF34B5-D66B-4E65-88AA-5360E882CC04}" srcId="{A9773427-E6A6-4F0D-8546-90B3E1AD8BAB}" destId="{F938891B-EE82-49F0-B97B-6EC081AFEADE}" srcOrd="0" destOrd="0" parTransId="{8DF4C7A9-1AB7-49D8-B3A4-EF4705202B39}" sibTransId="{6D5A9AE9-96FA-4D5A-8892-E5DBEF271CAC}"/>
    <dgm:cxn modelId="{312E31DA-220E-437D-AC6A-B93ECDCDA519}" srcId="{A9773427-E6A6-4F0D-8546-90B3E1AD8BAB}" destId="{A130577E-AD9A-4BFB-9C71-63025C653922}" srcOrd="1" destOrd="0" parTransId="{F0B2F20F-81A1-4299-980B-40BB65CF9027}" sibTransId="{A8D6C512-1AF2-49C6-A4C6-0A5ACD61A799}"/>
    <dgm:cxn modelId="{3D2AAAE4-63A6-4DFB-81BD-5323C6830A79}" type="presOf" srcId="{F938891B-EE82-49F0-B97B-6EC081AFEADE}" destId="{751E389A-EA12-4A45-8E83-89C87A95F3A1}" srcOrd="0" destOrd="0" presId="urn:microsoft.com/office/officeart/2005/8/layout/vList2"/>
    <dgm:cxn modelId="{2DE1CAF6-723E-4856-B3D2-64D83A458297}" type="presOf" srcId="{A9773427-E6A6-4F0D-8546-90B3E1AD8BAB}" destId="{31C87CFB-66AE-4062-8133-410116BF066D}" srcOrd="0" destOrd="0" presId="urn:microsoft.com/office/officeart/2005/8/layout/vList2"/>
    <dgm:cxn modelId="{7A279EBB-CAEE-467C-B24A-672DD3BCD950}" type="presParOf" srcId="{31C87CFB-66AE-4062-8133-410116BF066D}" destId="{751E389A-EA12-4A45-8E83-89C87A95F3A1}" srcOrd="0" destOrd="0" presId="urn:microsoft.com/office/officeart/2005/8/layout/vList2"/>
    <dgm:cxn modelId="{3A6E62B1-5743-449C-8668-627043783D17}" type="presParOf" srcId="{31C87CFB-66AE-4062-8133-410116BF066D}" destId="{555548E7-F496-49D1-9AC3-612E0765E163}" srcOrd="1" destOrd="0" presId="urn:microsoft.com/office/officeart/2005/8/layout/vList2"/>
    <dgm:cxn modelId="{6EDA90B2-093A-42C7-828B-5CE38AC69C6D}" type="presParOf" srcId="{31C87CFB-66AE-4062-8133-410116BF066D}" destId="{952D4B9E-D986-4AE5-A05C-47C2495A3913}" srcOrd="2" destOrd="0" presId="urn:microsoft.com/office/officeart/2005/8/layout/vList2"/>
    <dgm:cxn modelId="{500A267F-4905-49CD-BD76-93EE79C84026}" type="presParOf" srcId="{31C87CFB-66AE-4062-8133-410116BF066D}" destId="{80BF1623-6178-4B05-B26B-F1BC9C45142F}" srcOrd="3" destOrd="0" presId="urn:microsoft.com/office/officeart/2005/8/layout/vList2"/>
    <dgm:cxn modelId="{7DD6AB5F-FBE6-4F9D-8B44-43F0582BDB40}" type="presParOf" srcId="{31C87CFB-66AE-4062-8133-410116BF066D}" destId="{1154EF62-4239-46A2-97DC-0076456F415A}" srcOrd="4" destOrd="0" presId="urn:microsoft.com/office/officeart/2005/8/layout/vList2"/>
    <dgm:cxn modelId="{6F312413-0219-4DF2-9178-E08F9ABD2F0B}" type="presParOf" srcId="{31C87CFB-66AE-4062-8133-410116BF066D}" destId="{7552F39D-820C-4075-92D0-C94BAD8048AD}" srcOrd="5" destOrd="0" presId="urn:microsoft.com/office/officeart/2005/8/layout/vList2"/>
    <dgm:cxn modelId="{9C0064C0-4E61-4329-B995-8ECA9D34D917}" type="presParOf" srcId="{31C87CFB-66AE-4062-8133-410116BF066D}" destId="{6BAABA72-4CA9-4D6D-8E72-DB42864F413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6145A3-DDA0-4B4D-834B-C5E857AF5A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2F8EC-9690-47C3-833E-D76E76C0A047}">
      <dgm:prSet/>
      <dgm:spPr/>
      <dgm:t>
        <a:bodyPr/>
        <a:lstStyle/>
        <a:p>
          <a:r>
            <a:rPr lang="fr-BE"/>
            <a:t>Contrainte : Le prénom doit rimer avec la ville</a:t>
          </a:r>
          <a:endParaRPr lang="en-US"/>
        </a:p>
      </dgm:t>
    </dgm:pt>
    <dgm:pt modelId="{629CA065-F5C5-4F5A-827B-F53C8587EF35}" type="parTrans" cxnId="{717B2CF5-5E77-47A3-B170-013E07A29E9C}">
      <dgm:prSet/>
      <dgm:spPr/>
      <dgm:t>
        <a:bodyPr/>
        <a:lstStyle/>
        <a:p>
          <a:endParaRPr lang="en-US"/>
        </a:p>
      </dgm:t>
    </dgm:pt>
    <dgm:pt modelId="{5EC95523-528C-4BAA-AA16-A7E888A42480}" type="sibTrans" cxnId="{717B2CF5-5E77-47A3-B170-013E07A29E9C}">
      <dgm:prSet/>
      <dgm:spPr/>
      <dgm:t>
        <a:bodyPr/>
        <a:lstStyle/>
        <a:p>
          <a:endParaRPr lang="en-US"/>
        </a:p>
      </dgm:t>
    </dgm:pt>
    <dgm:pt modelId="{B8061817-A448-4022-A9DF-C13D83585A96}">
      <dgm:prSet/>
      <dgm:spPr/>
      <dgm:t>
        <a:bodyPr/>
        <a:lstStyle/>
        <a:p>
          <a:r>
            <a:rPr lang="fr-BE" dirty="0"/>
            <a:t>Décidé par les élèves sous forme de votes</a:t>
          </a:r>
          <a:endParaRPr lang="en-US" dirty="0"/>
        </a:p>
      </dgm:t>
    </dgm:pt>
    <dgm:pt modelId="{FE6BE329-008C-4D94-937E-D78543B148A7}" type="parTrans" cxnId="{4607F5B8-97DB-41E5-8AF4-5870FC3E19F3}">
      <dgm:prSet/>
      <dgm:spPr/>
      <dgm:t>
        <a:bodyPr/>
        <a:lstStyle/>
        <a:p>
          <a:endParaRPr lang="en-US"/>
        </a:p>
      </dgm:t>
    </dgm:pt>
    <dgm:pt modelId="{80B9EEF0-8677-4BF2-81C3-C073533AE30D}" type="sibTrans" cxnId="{4607F5B8-97DB-41E5-8AF4-5870FC3E19F3}">
      <dgm:prSet/>
      <dgm:spPr/>
      <dgm:t>
        <a:bodyPr/>
        <a:lstStyle/>
        <a:p>
          <a:endParaRPr lang="en-US"/>
        </a:p>
      </dgm:t>
    </dgm:pt>
    <dgm:pt modelId="{5012B50A-E993-4DCB-9004-FC4749E935A9}">
      <dgm:prSet/>
      <dgm:spPr/>
      <dgm:t>
        <a:bodyPr/>
        <a:lstStyle/>
        <a:p>
          <a:r>
            <a:rPr lang="fr-BE" dirty="0"/>
            <a:t>Propositions : </a:t>
          </a:r>
          <a:endParaRPr lang="en-US" dirty="0"/>
        </a:p>
      </dgm:t>
    </dgm:pt>
    <dgm:pt modelId="{F44DE200-3C2F-4B22-A0FD-3386CCAA6CA5}" type="parTrans" cxnId="{456CA87C-8493-4DF1-895C-A1F010279170}">
      <dgm:prSet/>
      <dgm:spPr/>
      <dgm:t>
        <a:bodyPr/>
        <a:lstStyle/>
        <a:p>
          <a:endParaRPr lang="en-US"/>
        </a:p>
      </dgm:t>
    </dgm:pt>
    <dgm:pt modelId="{F2525D3E-ABFB-40A9-8072-A101A94C26D8}" type="sibTrans" cxnId="{456CA87C-8493-4DF1-895C-A1F010279170}">
      <dgm:prSet/>
      <dgm:spPr/>
      <dgm:t>
        <a:bodyPr/>
        <a:lstStyle/>
        <a:p>
          <a:endParaRPr lang="en-US"/>
        </a:p>
      </dgm:t>
    </dgm:pt>
    <dgm:pt modelId="{8B52086D-3C27-4C76-B0BE-F0DF39743BB8}">
      <dgm:prSet/>
      <dgm:spPr/>
      <dgm:t>
        <a:bodyPr/>
        <a:lstStyle/>
        <a:p>
          <a:r>
            <a:rPr lang="fr-BE"/>
            <a:t>Brieuc de Meux</a:t>
          </a:r>
          <a:endParaRPr lang="en-US"/>
        </a:p>
      </dgm:t>
    </dgm:pt>
    <dgm:pt modelId="{96791513-DBE2-4E63-B325-B12396D50A44}" type="parTrans" cxnId="{AB6069A2-07DC-4403-ABEC-68F8962807CB}">
      <dgm:prSet/>
      <dgm:spPr/>
      <dgm:t>
        <a:bodyPr/>
        <a:lstStyle/>
        <a:p>
          <a:endParaRPr lang="en-US"/>
        </a:p>
      </dgm:t>
    </dgm:pt>
    <dgm:pt modelId="{321D2EFF-1972-4D36-A7E7-1C9968D04EE3}" type="sibTrans" cxnId="{AB6069A2-07DC-4403-ABEC-68F8962807CB}">
      <dgm:prSet/>
      <dgm:spPr/>
      <dgm:t>
        <a:bodyPr/>
        <a:lstStyle/>
        <a:p>
          <a:endParaRPr lang="en-US"/>
        </a:p>
      </dgm:t>
    </dgm:pt>
    <dgm:pt modelId="{DAE1828C-6C91-4526-B5E1-5A7B1DFA140C}">
      <dgm:prSet/>
      <dgm:spPr/>
      <dgm:t>
        <a:bodyPr/>
        <a:lstStyle/>
        <a:p>
          <a:r>
            <a:rPr lang="fr-BE"/>
            <a:t>Yseult de Meux </a:t>
          </a:r>
          <a:endParaRPr lang="en-US"/>
        </a:p>
      </dgm:t>
    </dgm:pt>
    <dgm:pt modelId="{DC14AC59-1096-4D80-A658-766CC68A61F4}" type="parTrans" cxnId="{38C60B36-BA4C-41A2-81BA-89E5E14ACC68}">
      <dgm:prSet/>
      <dgm:spPr/>
      <dgm:t>
        <a:bodyPr/>
        <a:lstStyle/>
        <a:p>
          <a:endParaRPr lang="en-US"/>
        </a:p>
      </dgm:t>
    </dgm:pt>
    <dgm:pt modelId="{0F97BB8D-A1E1-4876-B4ED-D21135D78401}" type="sibTrans" cxnId="{38C60B36-BA4C-41A2-81BA-89E5E14ACC68}">
      <dgm:prSet/>
      <dgm:spPr/>
      <dgm:t>
        <a:bodyPr/>
        <a:lstStyle/>
        <a:p>
          <a:endParaRPr lang="en-US"/>
        </a:p>
      </dgm:t>
    </dgm:pt>
    <dgm:pt modelId="{9E4D5008-552E-4CE7-8148-7891F54DD2E9}">
      <dgm:prSet/>
      <dgm:spPr/>
      <dgm:t>
        <a:bodyPr/>
        <a:lstStyle/>
        <a:p>
          <a:r>
            <a:rPr lang="fr-BE"/>
            <a:t>Matthieu de Meux </a:t>
          </a:r>
          <a:endParaRPr lang="en-US"/>
        </a:p>
      </dgm:t>
    </dgm:pt>
    <dgm:pt modelId="{914BA5CF-62E1-441A-B128-D48057A4D35F}" type="parTrans" cxnId="{E799AA6C-E452-4B87-BBDA-9EA2A0009BAF}">
      <dgm:prSet/>
      <dgm:spPr/>
      <dgm:t>
        <a:bodyPr/>
        <a:lstStyle/>
        <a:p>
          <a:endParaRPr lang="en-US"/>
        </a:p>
      </dgm:t>
    </dgm:pt>
    <dgm:pt modelId="{196670F4-A517-4E1D-82D1-CDF2BD739FDF}" type="sibTrans" cxnId="{E799AA6C-E452-4B87-BBDA-9EA2A0009BAF}">
      <dgm:prSet/>
      <dgm:spPr/>
      <dgm:t>
        <a:bodyPr/>
        <a:lstStyle/>
        <a:p>
          <a:endParaRPr lang="en-US"/>
        </a:p>
      </dgm:t>
    </dgm:pt>
    <dgm:pt modelId="{19EBAC3D-F43E-4ABA-B369-B63E265993FE}">
      <dgm:prSet/>
      <dgm:spPr/>
      <dgm:t>
        <a:bodyPr/>
        <a:lstStyle/>
        <a:p>
          <a:r>
            <a:rPr lang="fr-BE"/>
            <a:t>Choix final : Brieuc de Meux</a:t>
          </a:r>
          <a:endParaRPr lang="en-US"/>
        </a:p>
      </dgm:t>
    </dgm:pt>
    <dgm:pt modelId="{51F390C9-671A-4D8E-8F50-23350FCC9828}" type="parTrans" cxnId="{05EEC253-346E-4523-946F-5E45DEE91173}">
      <dgm:prSet/>
      <dgm:spPr/>
      <dgm:t>
        <a:bodyPr/>
        <a:lstStyle/>
        <a:p>
          <a:endParaRPr lang="en-US"/>
        </a:p>
      </dgm:t>
    </dgm:pt>
    <dgm:pt modelId="{ECC72722-4B96-4D16-AF17-9F37E5C23F49}" type="sibTrans" cxnId="{05EEC253-346E-4523-946F-5E45DEE91173}">
      <dgm:prSet/>
      <dgm:spPr/>
      <dgm:t>
        <a:bodyPr/>
        <a:lstStyle/>
        <a:p>
          <a:endParaRPr lang="en-US"/>
        </a:p>
      </dgm:t>
    </dgm:pt>
    <dgm:pt modelId="{EF099048-AFEF-4E47-A425-98C6A14A427E}" type="pres">
      <dgm:prSet presAssocID="{A96145A3-DDA0-4B4D-834B-C5E857AF5AC1}" presName="linear" presStyleCnt="0">
        <dgm:presLayoutVars>
          <dgm:animLvl val="lvl"/>
          <dgm:resizeHandles val="exact"/>
        </dgm:presLayoutVars>
      </dgm:prSet>
      <dgm:spPr/>
    </dgm:pt>
    <dgm:pt modelId="{7CA9714D-7739-4710-999B-08B9C0E1BFA6}" type="pres">
      <dgm:prSet presAssocID="{5892F8EC-9690-47C3-833E-D76E76C0A0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0F04756-D794-43AF-B3FD-E0457D3E43FD}" type="pres">
      <dgm:prSet presAssocID="{5EC95523-528C-4BAA-AA16-A7E888A42480}" presName="spacer" presStyleCnt="0"/>
      <dgm:spPr/>
    </dgm:pt>
    <dgm:pt modelId="{7E718E40-0BE1-4CDD-8264-B66FB530CC10}" type="pres">
      <dgm:prSet presAssocID="{B8061817-A448-4022-A9DF-C13D83585A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5ECF96C-A6F2-4F27-922E-3ED07F2C0259}" type="pres">
      <dgm:prSet presAssocID="{80B9EEF0-8677-4BF2-81C3-C073533AE30D}" presName="spacer" presStyleCnt="0"/>
      <dgm:spPr/>
    </dgm:pt>
    <dgm:pt modelId="{337E5AF8-1A00-45CB-8AA7-2A40A45CBFEB}" type="pres">
      <dgm:prSet presAssocID="{5012B50A-E993-4DCB-9004-FC4749E935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6CF9D6-9179-4BF9-BD81-F9BA0000901A}" type="pres">
      <dgm:prSet presAssocID="{5012B50A-E993-4DCB-9004-FC4749E935A9}" presName="childText" presStyleLbl="revTx" presStyleIdx="0" presStyleCnt="1">
        <dgm:presLayoutVars>
          <dgm:bulletEnabled val="1"/>
        </dgm:presLayoutVars>
      </dgm:prSet>
      <dgm:spPr/>
    </dgm:pt>
    <dgm:pt modelId="{A4DAB50A-650B-4A63-9D1B-A209F568E503}" type="pres">
      <dgm:prSet presAssocID="{19EBAC3D-F43E-4ABA-B369-B63E265993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F8AF22-6C28-4336-91B8-754840A750FA}" type="presOf" srcId="{5892F8EC-9690-47C3-833E-D76E76C0A047}" destId="{7CA9714D-7739-4710-999B-08B9C0E1BFA6}" srcOrd="0" destOrd="0" presId="urn:microsoft.com/office/officeart/2005/8/layout/vList2"/>
    <dgm:cxn modelId="{AFB2BF22-95EA-41A3-98F7-9A669DF387CE}" type="presOf" srcId="{DAE1828C-6C91-4526-B5E1-5A7B1DFA140C}" destId="{396CF9D6-9179-4BF9-BD81-F9BA0000901A}" srcOrd="0" destOrd="1" presId="urn:microsoft.com/office/officeart/2005/8/layout/vList2"/>
    <dgm:cxn modelId="{0F892C27-593F-4C56-98AA-A6241652FE17}" type="presOf" srcId="{19EBAC3D-F43E-4ABA-B369-B63E265993FE}" destId="{A4DAB50A-650B-4A63-9D1B-A209F568E503}" srcOrd="0" destOrd="0" presId="urn:microsoft.com/office/officeart/2005/8/layout/vList2"/>
    <dgm:cxn modelId="{38C60B36-BA4C-41A2-81BA-89E5E14ACC68}" srcId="{5012B50A-E993-4DCB-9004-FC4749E935A9}" destId="{DAE1828C-6C91-4526-B5E1-5A7B1DFA140C}" srcOrd="1" destOrd="0" parTransId="{DC14AC59-1096-4D80-A658-766CC68A61F4}" sibTransId="{0F97BB8D-A1E1-4876-B4ED-D21135D78401}"/>
    <dgm:cxn modelId="{095CB036-962F-4C8F-AA9D-1FEFED2794A0}" type="presOf" srcId="{5012B50A-E993-4DCB-9004-FC4749E935A9}" destId="{337E5AF8-1A00-45CB-8AA7-2A40A45CBFEB}" srcOrd="0" destOrd="0" presId="urn:microsoft.com/office/officeart/2005/8/layout/vList2"/>
    <dgm:cxn modelId="{4958A35E-6DB5-4952-8AD5-577F56CCBB0F}" type="presOf" srcId="{8B52086D-3C27-4C76-B0BE-F0DF39743BB8}" destId="{396CF9D6-9179-4BF9-BD81-F9BA0000901A}" srcOrd="0" destOrd="0" presId="urn:microsoft.com/office/officeart/2005/8/layout/vList2"/>
    <dgm:cxn modelId="{E799AA6C-E452-4B87-BBDA-9EA2A0009BAF}" srcId="{5012B50A-E993-4DCB-9004-FC4749E935A9}" destId="{9E4D5008-552E-4CE7-8148-7891F54DD2E9}" srcOrd="2" destOrd="0" parTransId="{914BA5CF-62E1-441A-B128-D48057A4D35F}" sibTransId="{196670F4-A517-4E1D-82D1-CDF2BD739FDF}"/>
    <dgm:cxn modelId="{1612BA4F-4665-40F0-9B9D-EBAA5A1E37B0}" type="presOf" srcId="{A96145A3-DDA0-4B4D-834B-C5E857AF5AC1}" destId="{EF099048-AFEF-4E47-A425-98C6A14A427E}" srcOrd="0" destOrd="0" presId="urn:microsoft.com/office/officeart/2005/8/layout/vList2"/>
    <dgm:cxn modelId="{05EEC253-346E-4523-946F-5E45DEE91173}" srcId="{A96145A3-DDA0-4B4D-834B-C5E857AF5AC1}" destId="{19EBAC3D-F43E-4ABA-B369-B63E265993FE}" srcOrd="3" destOrd="0" parTransId="{51F390C9-671A-4D8E-8F50-23350FCC9828}" sibTransId="{ECC72722-4B96-4D16-AF17-9F37E5C23F49}"/>
    <dgm:cxn modelId="{456CA87C-8493-4DF1-895C-A1F010279170}" srcId="{A96145A3-DDA0-4B4D-834B-C5E857AF5AC1}" destId="{5012B50A-E993-4DCB-9004-FC4749E935A9}" srcOrd="2" destOrd="0" parTransId="{F44DE200-3C2F-4B22-A0FD-3386CCAA6CA5}" sibTransId="{F2525D3E-ABFB-40A9-8072-A101A94C26D8}"/>
    <dgm:cxn modelId="{E7084884-869D-45FA-9E16-CCA03113938B}" type="presOf" srcId="{B8061817-A448-4022-A9DF-C13D83585A96}" destId="{7E718E40-0BE1-4CDD-8264-B66FB530CC10}" srcOrd="0" destOrd="0" presId="urn:microsoft.com/office/officeart/2005/8/layout/vList2"/>
    <dgm:cxn modelId="{C14EB79E-9E06-4FA3-A256-80BD05CEE702}" type="presOf" srcId="{9E4D5008-552E-4CE7-8148-7891F54DD2E9}" destId="{396CF9D6-9179-4BF9-BD81-F9BA0000901A}" srcOrd="0" destOrd="2" presId="urn:microsoft.com/office/officeart/2005/8/layout/vList2"/>
    <dgm:cxn modelId="{AB6069A2-07DC-4403-ABEC-68F8962807CB}" srcId="{5012B50A-E993-4DCB-9004-FC4749E935A9}" destId="{8B52086D-3C27-4C76-B0BE-F0DF39743BB8}" srcOrd="0" destOrd="0" parTransId="{96791513-DBE2-4E63-B325-B12396D50A44}" sibTransId="{321D2EFF-1972-4D36-A7E7-1C9968D04EE3}"/>
    <dgm:cxn modelId="{4607F5B8-97DB-41E5-8AF4-5870FC3E19F3}" srcId="{A96145A3-DDA0-4B4D-834B-C5E857AF5AC1}" destId="{B8061817-A448-4022-A9DF-C13D83585A96}" srcOrd="1" destOrd="0" parTransId="{FE6BE329-008C-4D94-937E-D78543B148A7}" sibTransId="{80B9EEF0-8677-4BF2-81C3-C073533AE30D}"/>
    <dgm:cxn modelId="{717B2CF5-5E77-47A3-B170-013E07A29E9C}" srcId="{A96145A3-DDA0-4B4D-834B-C5E857AF5AC1}" destId="{5892F8EC-9690-47C3-833E-D76E76C0A047}" srcOrd="0" destOrd="0" parTransId="{629CA065-F5C5-4F5A-827B-F53C8587EF35}" sibTransId="{5EC95523-528C-4BAA-AA16-A7E888A42480}"/>
    <dgm:cxn modelId="{A2E2C365-4985-42DF-BDFF-AF35EB11ED0F}" type="presParOf" srcId="{EF099048-AFEF-4E47-A425-98C6A14A427E}" destId="{7CA9714D-7739-4710-999B-08B9C0E1BFA6}" srcOrd="0" destOrd="0" presId="urn:microsoft.com/office/officeart/2005/8/layout/vList2"/>
    <dgm:cxn modelId="{29A41DDD-B191-47AF-8B90-FEA3DABCFB35}" type="presParOf" srcId="{EF099048-AFEF-4E47-A425-98C6A14A427E}" destId="{90F04756-D794-43AF-B3FD-E0457D3E43FD}" srcOrd="1" destOrd="0" presId="urn:microsoft.com/office/officeart/2005/8/layout/vList2"/>
    <dgm:cxn modelId="{6F5251E6-475B-4367-B985-47BF211558AA}" type="presParOf" srcId="{EF099048-AFEF-4E47-A425-98C6A14A427E}" destId="{7E718E40-0BE1-4CDD-8264-B66FB530CC10}" srcOrd="2" destOrd="0" presId="urn:microsoft.com/office/officeart/2005/8/layout/vList2"/>
    <dgm:cxn modelId="{3DEB0F4C-53FD-4704-9C46-5FFEA8B343C6}" type="presParOf" srcId="{EF099048-AFEF-4E47-A425-98C6A14A427E}" destId="{E5ECF96C-A6F2-4F27-922E-3ED07F2C0259}" srcOrd="3" destOrd="0" presId="urn:microsoft.com/office/officeart/2005/8/layout/vList2"/>
    <dgm:cxn modelId="{B86A7B69-DB03-4172-BD55-7C87FA477B0C}" type="presParOf" srcId="{EF099048-AFEF-4E47-A425-98C6A14A427E}" destId="{337E5AF8-1A00-45CB-8AA7-2A40A45CBFEB}" srcOrd="4" destOrd="0" presId="urn:microsoft.com/office/officeart/2005/8/layout/vList2"/>
    <dgm:cxn modelId="{6D5B087C-9CB6-4542-AE82-F283149C3C3F}" type="presParOf" srcId="{EF099048-AFEF-4E47-A425-98C6A14A427E}" destId="{396CF9D6-9179-4BF9-BD81-F9BA0000901A}" srcOrd="5" destOrd="0" presId="urn:microsoft.com/office/officeart/2005/8/layout/vList2"/>
    <dgm:cxn modelId="{C29C327F-D00C-4784-B737-A9BF7A44E894}" type="presParOf" srcId="{EF099048-AFEF-4E47-A425-98C6A14A427E}" destId="{A4DAB50A-650B-4A63-9D1B-A209F568E50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EF812D-CF52-4CC5-9E8E-77668E3338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AF138928-4334-4F5F-B73D-D35F5ECC99A0}">
      <dgm:prSet/>
      <dgm:spPr/>
      <dgm:t>
        <a:bodyPr/>
        <a:lstStyle/>
        <a:p>
          <a:r>
            <a:rPr lang="en-GB"/>
            <a:t>2 fichiers PDF (couvertures + pages) envoyés à Print24</a:t>
          </a:r>
          <a:endParaRPr lang="en-US"/>
        </a:p>
      </dgm:t>
    </dgm:pt>
    <dgm:pt modelId="{1D872F53-CC4E-42D7-A186-0FB5B2327D2B}" type="parTrans" cxnId="{AB4A4049-6DC9-462D-AFB0-DB697DA26D5D}">
      <dgm:prSet/>
      <dgm:spPr/>
      <dgm:t>
        <a:bodyPr/>
        <a:lstStyle/>
        <a:p>
          <a:endParaRPr lang="en-US"/>
        </a:p>
      </dgm:t>
    </dgm:pt>
    <dgm:pt modelId="{9EEAAA15-3851-48AD-8BCA-8E4554E569C5}" type="sibTrans" cxnId="{AB4A4049-6DC9-462D-AFB0-DB697DA26D5D}">
      <dgm:prSet/>
      <dgm:spPr/>
      <dgm:t>
        <a:bodyPr/>
        <a:lstStyle/>
        <a:p>
          <a:endParaRPr lang="en-US"/>
        </a:p>
      </dgm:t>
    </dgm:pt>
    <dgm:pt modelId="{5FF513D4-4942-4C0D-9F1C-43A5930C63EC}">
      <dgm:prSet/>
      <dgm:spPr/>
      <dgm:t>
        <a:bodyPr/>
        <a:lstStyle/>
        <a:p>
          <a:r>
            <a:rPr lang="fr-BE" dirty="0"/>
            <a:t>Double vérification : automatisée et par un expert</a:t>
          </a:r>
          <a:endParaRPr lang="en-US" dirty="0"/>
        </a:p>
      </dgm:t>
    </dgm:pt>
    <dgm:pt modelId="{617786C0-906D-473A-80D6-04CDB1D26689}" type="parTrans" cxnId="{A0811C4F-8545-4AD2-8028-4D8C17FC4E60}">
      <dgm:prSet/>
      <dgm:spPr/>
      <dgm:t>
        <a:bodyPr/>
        <a:lstStyle/>
        <a:p>
          <a:endParaRPr lang="en-US"/>
        </a:p>
      </dgm:t>
    </dgm:pt>
    <dgm:pt modelId="{35B18308-8F93-4D5B-B858-24D30D56457A}" type="sibTrans" cxnId="{A0811C4F-8545-4AD2-8028-4D8C17FC4E60}">
      <dgm:prSet/>
      <dgm:spPr/>
      <dgm:t>
        <a:bodyPr/>
        <a:lstStyle/>
        <a:p>
          <a:endParaRPr lang="en-US"/>
        </a:p>
      </dgm:t>
    </dgm:pt>
    <dgm:pt modelId="{6C6B08B1-915C-4517-8B34-31BBB498577D}" type="pres">
      <dgm:prSet presAssocID="{E5EF812D-CF52-4CC5-9E8E-77668E3338EB}" presName="root" presStyleCnt="0">
        <dgm:presLayoutVars>
          <dgm:dir/>
          <dgm:resizeHandles val="exact"/>
        </dgm:presLayoutVars>
      </dgm:prSet>
      <dgm:spPr/>
    </dgm:pt>
    <dgm:pt modelId="{0645CCA6-8B67-4AF3-BF8C-103677864E7F}" type="pres">
      <dgm:prSet presAssocID="{AF138928-4334-4F5F-B73D-D35F5ECC99A0}" presName="compNode" presStyleCnt="0"/>
      <dgm:spPr/>
    </dgm:pt>
    <dgm:pt modelId="{CB40D0A8-806A-4DC7-B7CF-EEE2CB7BCA00}" type="pres">
      <dgm:prSet presAssocID="{AF138928-4334-4F5F-B73D-D35F5ECC99A0}" presName="bgRect" presStyleLbl="bgShp" presStyleIdx="0" presStyleCnt="2"/>
      <dgm:spPr/>
    </dgm:pt>
    <dgm:pt modelId="{D9779C0B-4237-4333-8166-44DA82087CE3}" type="pres">
      <dgm:prSet presAssocID="{AF138928-4334-4F5F-B73D-D35F5ECC99A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 avec un remplissage uni"/>
        </a:ext>
      </dgm:extLst>
    </dgm:pt>
    <dgm:pt modelId="{0925D7A8-FADB-443A-B719-1BCB2E6ACD42}" type="pres">
      <dgm:prSet presAssocID="{AF138928-4334-4F5F-B73D-D35F5ECC99A0}" presName="spaceRect" presStyleCnt="0"/>
      <dgm:spPr/>
    </dgm:pt>
    <dgm:pt modelId="{269B3240-F044-4311-9646-47ED28BA3586}" type="pres">
      <dgm:prSet presAssocID="{AF138928-4334-4F5F-B73D-D35F5ECC99A0}" presName="parTx" presStyleLbl="revTx" presStyleIdx="0" presStyleCnt="2">
        <dgm:presLayoutVars>
          <dgm:chMax val="0"/>
          <dgm:chPref val="0"/>
        </dgm:presLayoutVars>
      </dgm:prSet>
      <dgm:spPr/>
    </dgm:pt>
    <dgm:pt modelId="{30CBAFFF-89BC-45A3-93C5-128B6B48B97D}" type="pres">
      <dgm:prSet presAssocID="{9EEAAA15-3851-48AD-8BCA-8E4554E569C5}" presName="sibTrans" presStyleCnt="0"/>
      <dgm:spPr/>
    </dgm:pt>
    <dgm:pt modelId="{B8FD195F-894C-4BEB-9E05-BCEB9DB6D46A}" type="pres">
      <dgm:prSet presAssocID="{5FF513D4-4942-4C0D-9F1C-43A5930C63EC}" presName="compNode" presStyleCnt="0"/>
      <dgm:spPr/>
    </dgm:pt>
    <dgm:pt modelId="{535FD236-005B-4711-891C-C37B60470043}" type="pres">
      <dgm:prSet presAssocID="{5FF513D4-4942-4C0D-9F1C-43A5930C63EC}" presName="bgRect" presStyleLbl="bgShp" presStyleIdx="1" presStyleCnt="2"/>
      <dgm:spPr/>
    </dgm:pt>
    <dgm:pt modelId="{D685F692-6381-4878-A8AE-5BCF0DD9867F}" type="pres">
      <dgm:prSet presAssocID="{5FF513D4-4942-4C0D-9F1C-43A5930C63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1DBC5FF-81C9-4CB3-8C83-BC9D6046D77B}" type="pres">
      <dgm:prSet presAssocID="{5FF513D4-4942-4C0D-9F1C-43A5930C63EC}" presName="spaceRect" presStyleCnt="0"/>
      <dgm:spPr/>
    </dgm:pt>
    <dgm:pt modelId="{AC96F875-8258-4C88-827D-98E376FF46B1}" type="pres">
      <dgm:prSet presAssocID="{5FF513D4-4942-4C0D-9F1C-43A5930C63E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261EB35-3EEE-4471-A1F3-25E60DB7E20D}" type="presOf" srcId="{E5EF812D-CF52-4CC5-9E8E-77668E3338EB}" destId="{6C6B08B1-915C-4517-8B34-31BBB498577D}" srcOrd="0" destOrd="0" presId="urn:microsoft.com/office/officeart/2018/2/layout/IconVerticalSolidList"/>
    <dgm:cxn modelId="{AB4A4049-6DC9-462D-AFB0-DB697DA26D5D}" srcId="{E5EF812D-CF52-4CC5-9E8E-77668E3338EB}" destId="{AF138928-4334-4F5F-B73D-D35F5ECC99A0}" srcOrd="0" destOrd="0" parTransId="{1D872F53-CC4E-42D7-A186-0FB5B2327D2B}" sibTransId="{9EEAAA15-3851-48AD-8BCA-8E4554E569C5}"/>
    <dgm:cxn modelId="{6BD30D6D-09D6-4E6C-9668-6A28FDA60199}" type="presOf" srcId="{5FF513D4-4942-4C0D-9F1C-43A5930C63EC}" destId="{AC96F875-8258-4C88-827D-98E376FF46B1}" srcOrd="0" destOrd="0" presId="urn:microsoft.com/office/officeart/2018/2/layout/IconVerticalSolidList"/>
    <dgm:cxn modelId="{A0811C4F-8545-4AD2-8028-4D8C17FC4E60}" srcId="{E5EF812D-CF52-4CC5-9E8E-77668E3338EB}" destId="{5FF513D4-4942-4C0D-9F1C-43A5930C63EC}" srcOrd="1" destOrd="0" parTransId="{617786C0-906D-473A-80D6-04CDB1D26689}" sibTransId="{35B18308-8F93-4D5B-B858-24D30D56457A}"/>
    <dgm:cxn modelId="{1B0BAAE5-2CD0-40EE-BA5A-EEFF857FF755}" type="presOf" srcId="{AF138928-4334-4F5F-B73D-D35F5ECC99A0}" destId="{269B3240-F044-4311-9646-47ED28BA3586}" srcOrd="0" destOrd="0" presId="urn:microsoft.com/office/officeart/2018/2/layout/IconVerticalSolidList"/>
    <dgm:cxn modelId="{11DE2A4C-1F97-4041-AE4C-AA4DBC4CC3D0}" type="presParOf" srcId="{6C6B08B1-915C-4517-8B34-31BBB498577D}" destId="{0645CCA6-8B67-4AF3-BF8C-103677864E7F}" srcOrd="0" destOrd="0" presId="urn:microsoft.com/office/officeart/2018/2/layout/IconVerticalSolidList"/>
    <dgm:cxn modelId="{E8E86C4C-BB6A-4BDC-8DA6-9661FD2D506A}" type="presParOf" srcId="{0645CCA6-8B67-4AF3-BF8C-103677864E7F}" destId="{CB40D0A8-806A-4DC7-B7CF-EEE2CB7BCA00}" srcOrd="0" destOrd="0" presId="urn:microsoft.com/office/officeart/2018/2/layout/IconVerticalSolidList"/>
    <dgm:cxn modelId="{22AD6A81-E70B-4ADC-A0F1-0E62E3CD0833}" type="presParOf" srcId="{0645CCA6-8B67-4AF3-BF8C-103677864E7F}" destId="{D9779C0B-4237-4333-8166-44DA82087CE3}" srcOrd="1" destOrd="0" presId="urn:microsoft.com/office/officeart/2018/2/layout/IconVerticalSolidList"/>
    <dgm:cxn modelId="{9B5DA8D8-BDF0-4E81-87DA-A85C51154738}" type="presParOf" srcId="{0645CCA6-8B67-4AF3-BF8C-103677864E7F}" destId="{0925D7A8-FADB-443A-B719-1BCB2E6ACD42}" srcOrd="2" destOrd="0" presId="urn:microsoft.com/office/officeart/2018/2/layout/IconVerticalSolidList"/>
    <dgm:cxn modelId="{B2EFD553-361D-4ECB-B34F-86802EFB7ADD}" type="presParOf" srcId="{0645CCA6-8B67-4AF3-BF8C-103677864E7F}" destId="{269B3240-F044-4311-9646-47ED28BA3586}" srcOrd="3" destOrd="0" presId="urn:microsoft.com/office/officeart/2018/2/layout/IconVerticalSolidList"/>
    <dgm:cxn modelId="{DCC702ED-6F37-4065-86BF-23A342D9F6EE}" type="presParOf" srcId="{6C6B08B1-915C-4517-8B34-31BBB498577D}" destId="{30CBAFFF-89BC-45A3-93C5-128B6B48B97D}" srcOrd="1" destOrd="0" presId="urn:microsoft.com/office/officeart/2018/2/layout/IconVerticalSolidList"/>
    <dgm:cxn modelId="{C4F4E5D6-FDCD-422F-B5E1-A20BBBA5DA6A}" type="presParOf" srcId="{6C6B08B1-915C-4517-8B34-31BBB498577D}" destId="{B8FD195F-894C-4BEB-9E05-BCEB9DB6D46A}" srcOrd="2" destOrd="0" presId="urn:microsoft.com/office/officeart/2018/2/layout/IconVerticalSolidList"/>
    <dgm:cxn modelId="{0C864E1C-4BCD-4C82-8B42-3A254258C62F}" type="presParOf" srcId="{B8FD195F-894C-4BEB-9E05-BCEB9DB6D46A}" destId="{535FD236-005B-4711-891C-C37B60470043}" srcOrd="0" destOrd="0" presId="urn:microsoft.com/office/officeart/2018/2/layout/IconVerticalSolidList"/>
    <dgm:cxn modelId="{3A17A98C-FB21-4E1D-B60C-E6741667A646}" type="presParOf" srcId="{B8FD195F-894C-4BEB-9E05-BCEB9DB6D46A}" destId="{D685F692-6381-4878-A8AE-5BCF0DD9867F}" srcOrd="1" destOrd="0" presId="urn:microsoft.com/office/officeart/2018/2/layout/IconVerticalSolidList"/>
    <dgm:cxn modelId="{A4F02BF5-14D9-4A3A-AE2C-CDE9907DEE51}" type="presParOf" srcId="{B8FD195F-894C-4BEB-9E05-BCEB9DB6D46A}" destId="{61DBC5FF-81C9-4CB3-8C83-BC9D6046D77B}" srcOrd="2" destOrd="0" presId="urn:microsoft.com/office/officeart/2018/2/layout/IconVerticalSolidList"/>
    <dgm:cxn modelId="{C68E9BA4-14BB-4A01-89EE-2055D68A3905}" type="presParOf" srcId="{B8FD195F-894C-4BEB-9E05-BCEB9DB6D46A}" destId="{AC96F875-8258-4C88-827D-98E376FF46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B1C304-BC5F-4ADF-B5CB-2789D92C5F91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5A6BE9-0C39-4C21-B0B5-8D3DAC6BB3D5}">
      <dgm:prSet/>
      <dgm:spPr/>
      <dgm:t>
        <a:bodyPr/>
        <a:lstStyle/>
        <a:p>
          <a:r>
            <a:rPr lang="en-GB" dirty="0" err="1"/>
            <a:t>Départ</a:t>
          </a:r>
          <a:r>
            <a:rPr lang="en-GB" dirty="0"/>
            <a:t> </a:t>
          </a:r>
          <a:r>
            <a:rPr lang="en-GB" dirty="0" err="1"/>
            <a:t>stressant</a:t>
          </a:r>
          <a:r>
            <a:rPr lang="en-GB" dirty="0"/>
            <a:t>… </a:t>
          </a:r>
          <a:r>
            <a:rPr lang="en-GB" dirty="0" err="1"/>
            <a:t>mais</a:t>
          </a:r>
          <a:r>
            <a:rPr lang="en-GB" dirty="0"/>
            <a:t> </a:t>
          </a:r>
          <a:r>
            <a:rPr lang="en-GB" dirty="0" err="1"/>
            <a:t>terminé</a:t>
          </a:r>
          <a:r>
            <a:rPr lang="en-GB" dirty="0"/>
            <a:t> sur </a:t>
          </a:r>
          <a:r>
            <a:rPr lang="en-GB" dirty="0" err="1"/>
            <a:t>une</a:t>
          </a:r>
          <a:r>
            <a:rPr lang="en-GB" dirty="0"/>
            <a:t> </a:t>
          </a:r>
          <a:r>
            <a:rPr lang="en-GB" dirty="0" err="1"/>
            <a:t>grande</a:t>
          </a:r>
          <a:r>
            <a:rPr lang="en-GB" dirty="0"/>
            <a:t> </a:t>
          </a:r>
          <a:r>
            <a:rPr lang="en-GB" dirty="0" err="1"/>
            <a:t>réussite</a:t>
          </a:r>
          <a:r>
            <a:rPr lang="en-GB" dirty="0"/>
            <a:t> !</a:t>
          </a:r>
          <a:endParaRPr lang="en-US" dirty="0"/>
        </a:p>
      </dgm:t>
    </dgm:pt>
    <dgm:pt modelId="{B7405B30-0F05-4D59-9CCB-B7AF3954689A}" type="parTrans" cxnId="{EF208A9F-656F-48B9-9505-3D27095A3232}">
      <dgm:prSet/>
      <dgm:spPr/>
      <dgm:t>
        <a:bodyPr/>
        <a:lstStyle/>
        <a:p>
          <a:endParaRPr lang="en-US"/>
        </a:p>
      </dgm:t>
    </dgm:pt>
    <dgm:pt modelId="{8A62221B-BB4B-4A2D-8A34-AEBA70259C68}" type="sibTrans" cxnId="{EF208A9F-656F-48B9-9505-3D27095A3232}">
      <dgm:prSet/>
      <dgm:spPr/>
      <dgm:t>
        <a:bodyPr/>
        <a:lstStyle/>
        <a:p>
          <a:endParaRPr lang="en-US"/>
        </a:p>
      </dgm:t>
    </dgm:pt>
    <dgm:pt modelId="{69BD1979-29E8-4422-9B92-C48418582A46}">
      <dgm:prSet/>
      <dgm:spPr/>
      <dgm:t>
        <a:bodyPr/>
        <a:lstStyle/>
        <a:p>
          <a:r>
            <a:rPr lang="fr-BE" dirty="0"/>
            <a:t>Il permet de travailler plusieurs disciplines (éveil, français, art, numérique)</a:t>
          </a:r>
          <a:endParaRPr lang="en-US" dirty="0"/>
        </a:p>
      </dgm:t>
    </dgm:pt>
    <dgm:pt modelId="{EA211D27-9381-43ED-8E5E-BCCEAFA767C3}" type="parTrans" cxnId="{19E93F1E-4634-416E-BD17-998AE2280655}">
      <dgm:prSet/>
      <dgm:spPr/>
      <dgm:t>
        <a:bodyPr/>
        <a:lstStyle/>
        <a:p>
          <a:endParaRPr lang="en-US"/>
        </a:p>
      </dgm:t>
    </dgm:pt>
    <dgm:pt modelId="{3E2C0E69-06B8-4882-A094-C1FA64CB64B0}" type="sibTrans" cxnId="{19E93F1E-4634-416E-BD17-998AE2280655}">
      <dgm:prSet/>
      <dgm:spPr/>
      <dgm:t>
        <a:bodyPr/>
        <a:lstStyle/>
        <a:p>
          <a:endParaRPr lang="en-US"/>
        </a:p>
      </dgm:t>
    </dgm:pt>
    <dgm:pt modelId="{F6E891C2-6D93-4C9B-AA86-F49C5EE49805}">
      <dgm:prSet/>
      <dgm:spPr/>
      <dgm:t>
        <a:bodyPr/>
        <a:lstStyle/>
        <a:p>
          <a:r>
            <a:rPr lang="fr-BE" dirty="0"/>
            <a:t>Enfants motivés et fiers</a:t>
          </a:r>
          <a:endParaRPr lang="en-US" dirty="0"/>
        </a:p>
      </dgm:t>
    </dgm:pt>
    <dgm:pt modelId="{2390978D-E64E-4CCD-9859-179B2D1E46DF}" type="parTrans" cxnId="{1B1968C1-CB20-4D90-919F-E551DC69B0C1}">
      <dgm:prSet/>
      <dgm:spPr/>
      <dgm:t>
        <a:bodyPr/>
        <a:lstStyle/>
        <a:p>
          <a:endParaRPr lang="en-US"/>
        </a:p>
      </dgm:t>
    </dgm:pt>
    <dgm:pt modelId="{B7B78F20-9156-400C-ADD7-64052B52F1A6}" type="sibTrans" cxnId="{1B1968C1-CB20-4D90-919F-E551DC69B0C1}">
      <dgm:prSet/>
      <dgm:spPr/>
      <dgm:t>
        <a:bodyPr/>
        <a:lstStyle/>
        <a:p>
          <a:endParaRPr lang="en-US"/>
        </a:p>
      </dgm:t>
    </dgm:pt>
    <dgm:pt modelId="{E27D9F44-A7B7-4382-958E-7502CEAD60C9}">
      <dgm:prSet/>
      <dgm:spPr/>
      <dgm:t>
        <a:bodyPr/>
        <a:lstStyle/>
        <a:p>
          <a:r>
            <a:rPr lang="fr-BE" dirty="0"/>
            <a:t>Néanmoins… Je suggère deux changements :</a:t>
          </a:r>
          <a:endParaRPr lang="en-US" dirty="0"/>
        </a:p>
      </dgm:t>
    </dgm:pt>
    <dgm:pt modelId="{AC666D2D-D483-4820-BBA8-0D543E6D77FF}" type="parTrans" cxnId="{362C73D0-3A39-490B-BC19-7238FEC13C15}">
      <dgm:prSet/>
      <dgm:spPr/>
      <dgm:t>
        <a:bodyPr/>
        <a:lstStyle/>
        <a:p>
          <a:endParaRPr lang="en-US"/>
        </a:p>
      </dgm:t>
    </dgm:pt>
    <dgm:pt modelId="{7A615190-D155-4B4A-8BDE-1120C11AE473}" type="sibTrans" cxnId="{362C73D0-3A39-490B-BC19-7238FEC13C15}">
      <dgm:prSet/>
      <dgm:spPr/>
      <dgm:t>
        <a:bodyPr/>
        <a:lstStyle/>
        <a:p>
          <a:endParaRPr lang="en-US"/>
        </a:p>
      </dgm:t>
    </dgm:pt>
    <dgm:pt modelId="{E4164C90-BF76-4A01-9639-E31526A6E3CE}">
      <dgm:prSet/>
      <dgm:spPr/>
      <dgm:t>
        <a:bodyPr/>
        <a:lstStyle/>
        <a:p>
          <a:r>
            <a:rPr lang="fr-BE"/>
            <a:t>Repenser l’allocation du temps concernant les illustrations</a:t>
          </a:r>
          <a:endParaRPr lang="en-US"/>
        </a:p>
      </dgm:t>
    </dgm:pt>
    <dgm:pt modelId="{FE0951EB-3B45-4D7F-8800-AF0C61CC50A9}" type="parTrans" cxnId="{93608C2D-9A71-4E2B-B4C2-725881B4E0FA}">
      <dgm:prSet/>
      <dgm:spPr/>
      <dgm:t>
        <a:bodyPr/>
        <a:lstStyle/>
        <a:p>
          <a:endParaRPr lang="en-US"/>
        </a:p>
      </dgm:t>
    </dgm:pt>
    <dgm:pt modelId="{EF3B6F37-8380-4443-A58B-9CDCC449EA10}" type="sibTrans" cxnId="{93608C2D-9A71-4E2B-B4C2-725881B4E0FA}">
      <dgm:prSet/>
      <dgm:spPr/>
      <dgm:t>
        <a:bodyPr/>
        <a:lstStyle/>
        <a:p>
          <a:endParaRPr lang="en-US"/>
        </a:p>
      </dgm:t>
    </dgm:pt>
    <dgm:pt modelId="{56AF84D6-1311-46B2-BC0D-51045726CA8A}">
      <dgm:prSet/>
      <dgm:spPr/>
      <dgm:t>
        <a:bodyPr/>
        <a:lstStyle/>
        <a:p>
          <a:r>
            <a:rPr lang="fr-BE" dirty="0"/>
            <a:t>Changer la technique de mise en couleurs (aquarelle ?)</a:t>
          </a:r>
          <a:endParaRPr lang="en-US" dirty="0"/>
        </a:p>
      </dgm:t>
    </dgm:pt>
    <dgm:pt modelId="{C22BB1CA-9804-4024-A98C-BFB0E0952D51}" type="parTrans" cxnId="{FC46438A-5214-4B25-B358-A3B3C483E1BE}">
      <dgm:prSet/>
      <dgm:spPr/>
      <dgm:t>
        <a:bodyPr/>
        <a:lstStyle/>
        <a:p>
          <a:endParaRPr lang="en-US"/>
        </a:p>
      </dgm:t>
    </dgm:pt>
    <dgm:pt modelId="{A9A03624-5E52-44CD-B2A5-1B08BAD12223}" type="sibTrans" cxnId="{FC46438A-5214-4B25-B358-A3B3C483E1BE}">
      <dgm:prSet/>
      <dgm:spPr/>
      <dgm:t>
        <a:bodyPr/>
        <a:lstStyle/>
        <a:p>
          <a:endParaRPr lang="en-US"/>
        </a:p>
      </dgm:t>
    </dgm:pt>
    <dgm:pt modelId="{F49647D8-7786-424B-A390-544C5DBC29F8}" type="pres">
      <dgm:prSet presAssocID="{98B1C304-BC5F-4ADF-B5CB-2789D92C5F91}" presName="Name0" presStyleCnt="0">
        <dgm:presLayoutVars>
          <dgm:dir/>
          <dgm:animLvl val="lvl"/>
          <dgm:resizeHandles val="exact"/>
        </dgm:presLayoutVars>
      </dgm:prSet>
      <dgm:spPr/>
    </dgm:pt>
    <dgm:pt modelId="{F4804611-E0E9-49C3-B4CF-DF4877BFDC0D}" type="pres">
      <dgm:prSet presAssocID="{EA5A6BE9-0C39-4C21-B0B5-8D3DAC6BB3D5}" presName="linNode" presStyleCnt="0"/>
      <dgm:spPr/>
    </dgm:pt>
    <dgm:pt modelId="{85C2365E-C76E-4258-8519-F4474183D14C}" type="pres">
      <dgm:prSet presAssocID="{EA5A6BE9-0C39-4C21-B0B5-8D3DAC6BB3D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0FF70FD-C413-4EBD-8549-42858BECB36B}" type="pres">
      <dgm:prSet presAssocID="{8A62221B-BB4B-4A2D-8A34-AEBA70259C68}" presName="sp" presStyleCnt="0"/>
      <dgm:spPr/>
    </dgm:pt>
    <dgm:pt modelId="{2ECD485C-511D-45C8-BB26-C573BB7A1C8D}" type="pres">
      <dgm:prSet presAssocID="{69BD1979-29E8-4422-9B92-C48418582A46}" presName="linNode" presStyleCnt="0"/>
      <dgm:spPr/>
    </dgm:pt>
    <dgm:pt modelId="{2ABC9F1C-0C3B-4B97-8805-72D3380A5461}" type="pres">
      <dgm:prSet presAssocID="{69BD1979-29E8-4422-9B92-C48418582A4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72BCEA7-549C-47ED-86A2-CC52BFD475D7}" type="pres">
      <dgm:prSet presAssocID="{3E2C0E69-06B8-4882-A094-C1FA64CB64B0}" presName="sp" presStyleCnt="0"/>
      <dgm:spPr/>
    </dgm:pt>
    <dgm:pt modelId="{8B370993-F28A-4DBA-99EA-CBBFCD017FE2}" type="pres">
      <dgm:prSet presAssocID="{F6E891C2-6D93-4C9B-AA86-F49C5EE49805}" presName="linNode" presStyleCnt="0"/>
      <dgm:spPr/>
    </dgm:pt>
    <dgm:pt modelId="{063323DB-E453-443C-9C0B-134ECD91A507}" type="pres">
      <dgm:prSet presAssocID="{F6E891C2-6D93-4C9B-AA86-F49C5EE4980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186CF33-6A21-4446-BEFF-322E821E3827}" type="pres">
      <dgm:prSet presAssocID="{B7B78F20-9156-400C-ADD7-64052B52F1A6}" presName="sp" presStyleCnt="0"/>
      <dgm:spPr/>
    </dgm:pt>
    <dgm:pt modelId="{DAD5359F-596F-468D-AB40-84BC70BFC0A8}" type="pres">
      <dgm:prSet presAssocID="{E27D9F44-A7B7-4382-958E-7502CEAD60C9}" presName="linNode" presStyleCnt="0"/>
      <dgm:spPr/>
    </dgm:pt>
    <dgm:pt modelId="{5557A2E6-43AF-4EF9-9C57-D2FCC5822EF6}" type="pres">
      <dgm:prSet presAssocID="{E27D9F44-A7B7-4382-958E-7502CEAD60C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AF2DAD5-F39B-40B5-9847-B17F8699DB02}" type="pres">
      <dgm:prSet presAssocID="{E27D9F44-A7B7-4382-958E-7502CEAD60C9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19E93F1E-4634-416E-BD17-998AE2280655}" srcId="{98B1C304-BC5F-4ADF-B5CB-2789D92C5F91}" destId="{69BD1979-29E8-4422-9B92-C48418582A46}" srcOrd="1" destOrd="0" parTransId="{EA211D27-9381-43ED-8E5E-BCCEAFA767C3}" sibTransId="{3E2C0E69-06B8-4882-A094-C1FA64CB64B0}"/>
    <dgm:cxn modelId="{8C8AF92B-F96F-450D-81A5-B1B36F2611E9}" type="presOf" srcId="{E4164C90-BF76-4A01-9639-E31526A6E3CE}" destId="{4AF2DAD5-F39B-40B5-9847-B17F8699DB02}" srcOrd="0" destOrd="0" presId="urn:microsoft.com/office/officeart/2005/8/layout/vList5"/>
    <dgm:cxn modelId="{93608C2D-9A71-4E2B-B4C2-725881B4E0FA}" srcId="{E27D9F44-A7B7-4382-958E-7502CEAD60C9}" destId="{E4164C90-BF76-4A01-9639-E31526A6E3CE}" srcOrd="0" destOrd="0" parTransId="{FE0951EB-3B45-4D7F-8800-AF0C61CC50A9}" sibTransId="{EF3B6F37-8380-4443-A58B-9CDCC449EA10}"/>
    <dgm:cxn modelId="{4B7D8165-6779-450F-81A0-B58E8FE4947F}" type="presOf" srcId="{EA5A6BE9-0C39-4C21-B0B5-8D3DAC6BB3D5}" destId="{85C2365E-C76E-4258-8519-F4474183D14C}" srcOrd="0" destOrd="0" presId="urn:microsoft.com/office/officeart/2005/8/layout/vList5"/>
    <dgm:cxn modelId="{4DEDC169-9379-4947-9646-096A983C0FB4}" type="presOf" srcId="{F6E891C2-6D93-4C9B-AA86-F49C5EE49805}" destId="{063323DB-E453-443C-9C0B-134ECD91A507}" srcOrd="0" destOrd="0" presId="urn:microsoft.com/office/officeart/2005/8/layout/vList5"/>
    <dgm:cxn modelId="{FC46438A-5214-4B25-B358-A3B3C483E1BE}" srcId="{E27D9F44-A7B7-4382-958E-7502CEAD60C9}" destId="{56AF84D6-1311-46B2-BC0D-51045726CA8A}" srcOrd="1" destOrd="0" parTransId="{C22BB1CA-9804-4024-A98C-BFB0E0952D51}" sibTransId="{A9A03624-5E52-44CD-B2A5-1B08BAD12223}"/>
    <dgm:cxn modelId="{10E3D69C-74F1-4427-9563-78B39D745B96}" type="presOf" srcId="{69BD1979-29E8-4422-9B92-C48418582A46}" destId="{2ABC9F1C-0C3B-4B97-8805-72D3380A5461}" srcOrd="0" destOrd="0" presId="urn:microsoft.com/office/officeart/2005/8/layout/vList5"/>
    <dgm:cxn modelId="{EF208A9F-656F-48B9-9505-3D27095A3232}" srcId="{98B1C304-BC5F-4ADF-B5CB-2789D92C5F91}" destId="{EA5A6BE9-0C39-4C21-B0B5-8D3DAC6BB3D5}" srcOrd="0" destOrd="0" parTransId="{B7405B30-0F05-4D59-9CCB-B7AF3954689A}" sibTransId="{8A62221B-BB4B-4A2D-8A34-AEBA70259C68}"/>
    <dgm:cxn modelId="{A3BDF6A4-A3AE-40F4-8548-C94462BF066F}" type="presOf" srcId="{E27D9F44-A7B7-4382-958E-7502CEAD60C9}" destId="{5557A2E6-43AF-4EF9-9C57-D2FCC5822EF6}" srcOrd="0" destOrd="0" presId="urn:microsoft.com/office/officeart/2005/8/layout/vList5"/>
    <dgm:cxn modelId="{BBFE03A5-57E3-4B87-9ABE-9C1EA681F9B3}" type="presOf" srcId="{98B1C304-BC5F-4ADF-B5CB-2789D92C5F91}" destId="{F49647D8-7786-424B-A390-544C5DBC29F8}" srcOrd="0" destOrd="0" presId="urn:microsoft.com/office/officeart/2005/8/layout/vList5"/>
    <dgm:cxn modelId="{BF2CE5BD-6584-4B6C-8FD3-19A1A7BF29DC}" type="presOf" srcId="{56AF84D6-1311-46B2-BC0D-51045726CA8A}" destId="{4AF2DAD5-F39B-40B5-9847-B17F8699DB02}" srcOrd="0" destOrd="1" presId="urn:microsoft.com/office/officeart/2005/8/layout/vList5"/>
    <dgm:cxn modelId="{1B1968C1-CB20-4D90-919F-E551DC69B0C1}" srcId="{98B1C304-BC5F-4ADF-B5CB-2789D92C5F91}" destId="{F6E891C2-6D93-4C9B-AA86-F49C5EE49805}" srcOrd="2" destOrd="0" parTransId="{2390978D-E64E-4CCD-9859-179B2D1E46DF}" sibTransId="{B7B78F20-9156-400C-ADD7-64052B52F1A6}"/>
    <dgm:cxn modelId="{362C73D0-3A39-490B-BC19-7238FEC13C15}" srcId="{98B1C304-BC5F-4ADF-B5CB-2789D92C5F91}" destId="{E27D9F44-A7B7-4382-958E-7502CEAD60C9}" srcOrd="3" destOrd="0" parTransId="{AC666D2D-D483-4820-BBA8-0D543E6D77FF}" sibTransId="{7A615190-D155-4B4A-8BDE-1120C11AE473}"/>
    <dgm:cxn modelId="{B7036ABE-EA47-4F18-B8D3-57776E82E11E}" type="presParOf" srcId="{F49647D8-7786-424B-A390-544C5DBC29F8}" destId="{F4804611-E0E9-49C3-B4CF-DF4877BFDC0D}" srcOrd="0" destOrd="0" presId="urn:microsoft.com/office/officeart/2005/8/layout/vList5"/>
    <dgm:cxn modelId="{160E84BD-5C82-45BC-A22B-91DB1FEEE1AD}" type="presParOf" srcId="{F4804611-E0E9-49C3-B4CF-DF4877BFDC0D}" destId="{85C2365E-C76E-4258-8519-F4474183D14C}" srcOrd="0" destOrd="0" presId="urn:microsoft.com/office/officeart/2005/8/layout/vList5"/>
    <dgm:cxn modelId="{3A23BA00-8664-4739-B8A5-6DE48A89E4BC}" type="presParOf" srcId="{F49647D8-7786-424B-A390-544C5DBC29F8}" destId="{10FF70FD-C413-4EBD-8549-42858BECB36B}" srcOrd="1" destOrd="0" presId="urn:microsoft.com/office/officeart/2005/8/layout/vList5"/>
    <dgm:cxn modelId="{4CB68116-12F0-4A54-B8B8-95281BC5ED59}" type="presParOf" srcId="{F49647D8-7786-424B-A390-544C5DBC29F8}" destId="{2ECD485C-511D-45C8-BB26-C573BB7A1C8D}" srcOrd="2" destOrd="0" presId="urn:microsoft.com/office/officeart/2005/8/layout/vList5"/>
    <dgm:cxn modelId="{E1859628-BBED-4BD3-A372-7B29F0742F45}" type="presParOf" srcId="{2ECD485C-511D-45C8-BB26-C573BB7A1C8D}" destId="{2ABC9F1C-0C3B-4B97-8805-72D3380A5461}" srcOrd="0" destOrd="0" presId="urn:microsoft.com/office/officeart/2005/8/layout/vList5"/>
    <dgm:cxn modelId="{72A0607B-55EE-4184-A210-9135BAFCCC6A}" type="presParOf" srcId="{F49647D8-7786-424B-A390-544C5DBC29F8}" destId="{572BCEA7-549C-47ED-86A2-CC52BFD475D7}" srcOrd="3" destOrd="0" presId="urn:microsoft.com/office/officeart/2005/8/layout/vList5"/>
    <dgm:cxn modelId="{255ADC06-760C-4DAB-AEB1-B3BD01A15EFE}" type="presParOf" srcId="{F49647D8-7786-424B-A390-544C5DBC29F8}" destId="{8B370993-F28A-4DBA-99EA-CBBFCD017FE2}" srcOrd="4" destOrd="0" presId="urn:microsoft.com/office/officeart/2005/8/layout/vList5"/>
    <dgm:cxn modelId="{3DF2E015-9B35-4ECF-BDC9-77BE109AA22D}" type="presParOf" srcId="{8B370993-F28A-4DBA-99EA-CBBFCD017FE2}" destId="{063323DB-E453-443C-9C0B-134ECD91A507}" srcOrd="0" destOrd="0" presId="urn:microsoft.com/office/officeart/2005/8/layout/vList5"/>
    <dgm:cxn modelId="{C41C7D3E-A17E-4128-AD8F-EF177D6AD4DB}" type="presParOf" srcId="{F49647D8-7786-424B-A390-544C5DBC29F8}" destId="{0186CF33-6A21-4446-BEFF-322E821E3827}" srcOrd="5" destOrd="0" presId="urn:microsoft.com/office/officeart/2005/8/layout/vList5"/>
    <dgm:cxn modelId="{3BA752DC-5AD1-405C-9277-45FD2B4D0A88}" type="presParOf" srcId="{F49647D8-7786-424B-A390-544C5DBC29F8}" destId="{DAD5359F-596F-468D-AB40-84BC70BFC0A8}" srcOrd="6" destOrd="0" presId="urn:microsoft.com/office/officeart/2005/8/layout/vList5"/>
    <dgm:cxn modelId="{8470242C-E922-4F25-BCFE-6793A9B4CBB0}" type="presParOf" srcId="{DAD5359F-596F-468D-AB40-84BC70BFC0A8}" destId="{5557A2E6-43AF-4EF9-9C57-D2FCC5822EF6}" srcOrd="0" destOrd="0" presId="urn:microsoft.com/office/officeart/2005/8/layout/vList5"/>
    <dgm:cxn modelId="{B54A4A5D-10FD-43DF-A622-56BC90900FBA}" type="presParOf" srcId="{DAD5359F-596F-468D-AB40-84BC70BFC0A8}" destId="{4AF2DAD5-F39B-40B5-9847-B17F8699DB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FAA37-DF21-48D9-B857-26468562CA48}">
      <dsp:nvSpPr>
        <dsp:cNvPr id="0" name=""/>
        <dsp:cNvSpPr/>
      </dsp:nvSpPr>
      <dsp:spPr>
        <a:xfrm>
          <a:off x="0" y="530671"/>
          <a:ext cx="6860137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Maître de stage :</a:t>
          </a:r>
          <a:r>
            <a:rPr lang="en-US" sz="2600" kern="1200" dirty="0"/>
            <a:t> Madame Delphine VAN CAMP</a:t>
          </a:r>
        </a:p>
      </dsp:txBody>
      <dsp:txXfrm>
        <a:off x="30442" y="561113"/>
        <a:ext cx="6799253" cy="562726"/>
      </dsp:txXfrm>
    </dsp:sp>
    <dsp:sp modelId="{00B08154-4DBA-4B03-8085-40FEBF056B2B}">
      <dsp:nvSpPr>
        <dsp:cNvPr id="0" name=""/>
        <dsp:cNvSpPr/>
      </dsp:nvSpPr>
      <dsp:spPr>
        <a:xfrm>
          <a:off x="0" y="1229162"/>
          <a:ext cx="6860137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École </a:t>
          </a:r>
          <a:r>
            <a:rPr lang="en-US" sz="2600" kern="1200" dirty="0" err="1"/>
            <a:t>communale</a:t>
          </a:r>
          <a:r>
            <a:rPr lang="en-US" sz="2600" kern="1200" dirty="0"/>
            <a:t> de </a:t>
          </a:r>
          <a:r>
            <a:rPr lang="en-US" sz="2600" kern="1200" dirty="0" err="1"/>
            <a:t>Meux</a:t>
          </a:r>
          <a:r>
            <a:rPr lang="en-US" sz="2600" kern="1200" dirty="0"/>
            <a:t> (P4) </a:t>
          </a:r>
        </a:p>
      </dsp:txBody>
      <dsp:txXfrm>
        <a:off x="30442" y="1259604"/>
        <a:ext cx="6799253" cy="562726"/>
      </dsp:txXfrm>
    </dsp:sp>
    <dsp:sp modelId="{8C6B8C0E-3AF3-448A-A4E5-E74E0C90AF9D}">
      <dsp:nvSpPr>
        <dsp:cNvPr id="0" name=""/>
        <dsp:cNvSpPr/>
      </dsp:nvSpPr>
      <dsp:spPr>
        <a:xfrm>
          <a:off x="0" y="1927652"/>
          <a:ext cx="6860137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Année</a:t>
          </a:r>
          <a:r>
            <a:rPr lang="en-US" sz="2600" b="1" kern="1200" dirty="0"/>
            <a:t> </a:t>
          </a:r>
          <a:r>
            <a:rPr lang="en-US" sz="2600" b="1" kern="1200" dirty="0" err="1"/>
            <a:t>académique</a:t>
          </a:r>
          <a:r>
            <a:rPr lang="en-US" sz="2600" b="1" kern="1200" dirty="0"/>
            <a:t> 2022-2023</a:t>
          </a:r>
          <a:endParaRPr lang="en-US" sz="2600" kern="1200" dirty="0"/>
        </a:p>
      </dsp:txBody>
      <dsp:txXfrm>
        <a:off x="30442" y="1958094"/>
        <a:ext cx="6799253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A0A86-DB6C-4834-8801-6B3AFC081832}">
      <dsp:nvSpPr>
        <dsp:cNvPr id="0" name=""/>
        <dsp:cNvSpPr/>
      </dsp:nvSpPr>
      <dsp:spPr>
        <a:xfrm>
          <a:off x="268804" y="1452"/>
          <a:ext cx="5558349" cy="35295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5510F5-9D76-493D-A331-EAD59F26D646}">
      <dsp:nvSpPr>
        <dsp:cNvPr id="0" name=""/>
        <dsp:cNvSpPr/>
      </dsp:nvSpPr>
      <dsp:spPr>
        <a:xfrm>
          <a:off x="886398" y="588167"/>
          <a:ext cx="5558349" cy="3529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 err="1"/>
            <a:t>Écrire</a:t>
          </a:r>
          <a:r>
            <a:rPr lang="en-GB" sz="4900" kern="1200" dirty="0"/>
            <a:t> un livre à la manière de </a:t>
          </a:r>
        </a:p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i="1" kern="1200" dirty="0"/>
            <a:t>Marcel de </a:t>
          </a:r>
          <a:r>
            <a:rPr lang="en-GB" sz="4900" i="1" kern="1200" dirty="0" err="1"/>
            <a:t>Bruxelles</a:t>
          </a:r>
          <a:endParaRPr lang="en-US" sz="4900" i="1" kern="1200" dirty="0"/>
        </a:p>
      </dsp:txBody>
      <dsp:txXfrm>
        <a:off x="989775" y="691544"/>
        <a:ext cx="5351595" cy="33227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77A6-0736-4285-852B-8CB9497D9E02}">
      <dsp:nvSpPr>
        <dsp:cNvPr id="0" name=""/>
        <dsp:cNvSpPr/>
      </dsp:nvSpPr>
      <dsp:spPr>
        <a:xfrm>
          <a:off x="0" y="0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03006-234E-4BFF-B8B0-F53BE703CE01}">
      <dsp:nvSpPr>
        <dsp:cNvPr id="0" name=""/>
        <dsp:cNvSpPr/>
      </dsp:nvSpPr>
      <dsp:spPr>
        <a:xfrm>
          <a:off x="0" y="0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Titre : Marcel de Bruxelles</a:t>
          </a:r>
          <a:endParaRPr lang="en-US" sz="1900" kern="1200"/>
        </a:p>
      </dsp:txBody>
      <dsp:txXfrm>
        <a:off x="0" y="0"/>
        <a:ext cx="5393361" cy="543917"/>
      </dsp:txXfrm>
    </dsp:sp>
    <dsp:sp modelId="{DC37C0C3-6E96-4E4C-8D81-17ABCC94FDC4}">
      <dsp:nvSpPr>
        <dsp:cNvPr id="0" name=""/>
        <dsp:cNvSpPr/>
      </dsp:nvSpPr>
      <dsp:spPr>
        <a:xfrm>
          <a:off x="0" y="543917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8F84E-8A27-445F-B6D3-9CBFBBC1E487}">
      <dsp:nvSpPr>
        <dsp:cNvPr id="0" name=""/>
        <dsp:cNvSpPr/>
      </dsp:nvSpPr>
      <dsp:spPr>
        <a:xfrm>
          <a:off x="0" y="543917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Collection : Viens voir ma ville</a:t>
          </a:r>
          <a:endParaRPr lang="en-US" sz="1900" kern="1200"/>
        </a:p>
      </dsp:txBody>
      <dsp:txXfrm>
        <a:off x="0" y="543917"/>
        <a:ext cx="5393361" cy="543917"/>
      </dsp:txXfrm>
    </dsp:sp>
    <dsp:sp modelId="{E5C2FDDF-C03C-4A0D-8CFE-078B7BCF0605}">
      <dsp:nvSpPr>
        <dsp:cNvPr id="0" name=""/>
        <dsp:cNvSpPr/>
      </dsp:nvSpPr>
      <dsp:spPr>
        <a:xfrm>
          <a:off x="0" y="1087834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68BCA-0E5A-4F00-9DC0-895014B3A32B}">
      <dsp:nvSpPr>
        <dsp:cNvPr id="0" name=""/>
        <dsp:cNvSpPr/>
      </dsp:nvSpPr>
      <dsp:spPr>
        <a:xfrm>
          <a:off x="0" y="1087834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Auteur : Christophe GILLET</a:t>
          </a:r>
          <a:endParaRPr lang="en-US" sz="1900" kern="1200"/>
        </a:p>
      </dsp:txBody>
      <dsp:txXfrm>
        <a:off x="0" y="1087834"/>
        <a:ext cx="5393361" cy="543917"/>
      </dsp:txXfrm>
    </dsp:sp>
    <dsp:sp modelId="{52BB4AE7-2882-43B3-9A5A-CADC0EE0BAF8}">
      <dsp:nvSpPr>
        <dsp:cNvPr id="0" name=""/>
        <dsp:cNvSpPr/>
      </dsp:nvSpPr>
      <dsp:spPr>
        <a:xfrm>
          <a:off x="0" y="1631751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3B9F4-E220-42CF-B2E8-256884C1192B}">
      <dsp:nvSpPr>
        <dsp:cNvPr id="0" name=""/>
        <dsp:cNvSpPr/>
      </dsp:nvSpPr>
      <dsp:spPr>
        <a:xfrm>
          <a:off x="0" y="1631751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Illustrateur : Jean-Luc ENGLEBERT</a:t>
          </a:r>
          <a:endParaRPr lang="en-US" sz="1900" kern="1200"/>
        </a:p>
      </dsp:txBody>
      <dsp:txXfrm>
        <a:off x="0" y="1631751"/>
        <a:ext cx="5393361" cy="543917"/>
      </dsp:txXfrm>
    </dsp:sp>
    <dsp:sp modelId="{72062D9D-414D-4D5E-A26E-D32752288BCB}">
      <dsp:nvSpPr>
        <dsp:cNvPr id="0" name=""/>
        <dsp:cNvSpPr/>
      </dsp:nvSpPr>
      <dsp:spPr>
        <a:xfrm>
          <a:off x="0" y="2175669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B5DD3-4A71-4410-9170-5ACDCEAE4626}">
      <dsp:nvSpPr>
        <dsp:cNvPr id="0" name=""/>
        <dsp:cNvSpPr/>
      </dsp:nvSpPr>
      <dsp:spPr>
        <a:xfrm>
          <a:off x="0" y="2175669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/>
            <a:t>Maison d’édition : ABC Melody</a:t>
          </a:r>
          <a:endParaRPr lang="en-US" sz="1900" kern="1200"/>
        </a:p>
      </dsp:txBody>
      <dsp:txXfrm>
        <a:off x="0" y="2175669"/>
        <a:ext cx="5393361" cy="543917"/>
      </dsp:txXfrm>
    </dsp:sp>
    <dsp:sp modelId="{2A3A5469-E741-4466-A7F0-0DB08F82E571}">
      <dsp:nvSpPr>
        <dsp:cNvPr id="0" name=""/>
        <dsp:cNvSpPr/>
      </dsp:nvSpPr>
      <dsp:spPr>
        <a:xfrm>
          <a:off x="0" y="2719586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3BF21-CBC1-47B8-A387-2FCC3FA29B02}">
      <dsp:nvSpPr>
        <dsp:cNvPr id="0" name=""/>
        <dsp:cNvSpPr/>
      </dsp:nvSpPr>
      <dsp:spPr>
        <a:xfrm>
          <a:off x="0" y="2719586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/>
            <a:t>Date de parution : 01/04/2022</a:t>
          </a:r>
          <a:endParaRPr lang="en-US" sz="1900" kern="1200"/>
        </a:p>
      </dsp:txBody>
      <dsp:txXfrm>
        <a:off x="0" y="2719586"/>
        <a:ext cx="5393361" cy="543917"/>
      </dsp:txXfrm>
    </dsp:sp>
    <dsp:sp modelId="{320EB5B0-A46C-47B1-AEF3-84C18107D52B}">
      <dsp:nvSpPr>
        <dsp:cNvPr id="0" name=""/>
        <dsp:cNvSpPr/>
      </dsp:nvSpPr>
      <dsp:spPr>
        <a:xfrm>
          <a:off x="0" y="3263503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9A4B2-56D4-48CA-85AA-890F7E016555}">
      <dsp:nvSpPr>
        <dsp:cNvPr id="0" name=""/>
        <dsp:cNvSpPr/>
      </dsp:nvSpPr>
      <dsp:spPr>
        <a:xfrm>
          <a:off x="0" y="3263503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>
              <a:hlinkClick xmlns:r="http://schemas.openxmlformats.org/officeDocument/2006/relationships" r:id="rId1"/>
            </a:rPr>
            <a:t>https://christophe-gillet-auteur.webnode.fr</a:t>
          </a:r>
          <a:endParaRPr lang="en-US" sz="1900" kern="1200"/>
        </a:p>
      </dsp:txBody>
      <dsp:txXfrm>
        <a:off x="0" y="3263503"/>
        <a:ext cx="5393361" cy="543917"/>
      </dsp:txXfrm>
    </dsp:sp>
    <dsp:sp modelId="{93E56C49-1C1B-48FE-99C2-AFCE6586336C}">
      <dsp:nvSpPr>
        <dsp:cNvPr id="0" name=""/>
        <dsp:cNvSpPr/>
      </dsp:nvSpPr>
      <dsp:spPr>
        <a:xfrm>
          <a:off x="0" y="3807420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07E7A-AD64-4ACD-8F05-F23F600F4A3A}">
      <dsp:nvSpPr>
        <dsp:cNvPr id="0" name=""/>
        <dsp:cNvSpPr/>
      </dsp:nvSpPr>
      <dsp:spPr>
        <a:xfrm>
          <a:off x="0" y="3807420"/>
          <a:ext cx="5393361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>
              <a:hlinkClick xmlns:r="http://schemas.openxmlformats.org/officeDocument/2006/relationships" r:id="rId2"/>
            </a:rPr>
            <a:t>https://abcmelody.com/produit/marcel-de-bruxelles</a:t>
          </a:r>
          <a:endParaRPr lang="en-US" sz="1900" kern="1200"/>
        </a:p>
      </dsp:txBody>
      <dsp:txXfrm>
        <a:off x="0" y="3807420"/>
        <a:ext cx="5393361" cy="5439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E389A-EA12-4A45-8E83-89C87A95F3A1}">
      <dsp:nvSpPr>
        <dsp:cNvPr id="0" name=""/>
        <dsp:cNvSpPr/>
      </dsp:nvSpPr>
      <dsp:spPr>
        <a:xfrm>
          <a:off x="0" y="81411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Français (3. écrire)</a:t>
          </a:r>
          <a:endParaRPr lang="en-US" sz="2500" kern="1200"/>
        </a:p>
      </dsp:txBody>
      <dsp:txXfrm>
        <a:off x="48481" y="129892"/>
        <a:ext cx="10418638" cy="896166"/>
      </dsp:txXfrm>
    </dsp:sp>
    <dsp:sp modelId="{952D4B9E-D986-4AE5-A05C-47C2495A3913}">
      <dsp:nvSpPr>
        <dsp:cNvPr id="0" name=""/>
        <dsp:cNvSpPr/>
      </dsp:nvSpPr>
      <dsp:spPr>
        <a:xfrm>
          <a:off x="0" y="1146540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Art plastique (Exprimer et Réagir)</a:t>
          </a:r>
          <a:endParaRPr lang="en-US" sz="2500" kern="1200"/>
        </a:p>
      </dsp:txBody>
      <dsp:txXfrm>
        <a:off x="48481" y="1195021"/>
        <a:ext cx="10418638" cy="896166"/>
      </dsp:txXfrm>
    </dsp:sp>
    <dsp:sp modelId="{1154EF62-4239-46A2-97DC-0076456F415A}">
      <dsp:nvSpPr>
        <dsp:cNvPr id="0" name=""/>
        <dsp:cNvSpPr/>
      </dsp:nvSpPr>
      <dsp:spPr>
        <a:xfrm>
          <a:off x="0" y="2211669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Formation manuelle, technique, technologique et numérique (Création de contenu) </a:t>
          </a:r>
          <a:endParaRPr lang="en-US" sz="2500" kern="1200"/>
        </a:p>
      </dsp:txBody>
      <dsp:txXfrm>
        <a:off x="48481" y="2260150"/>
        <a:ext cx="10418638" cy="896166"/>
      </dsp:txXfrm>
    </dsp:sp>
    <dsp:sp modelId="{6BAABA72-4CA9-4D6D-8E72-DB42864F413A}">
      <dsp:nvSpPr>
        <dsp:cNvPr id="0" name=""/>
        <dsp:cNvSpPr/>
      </dsp:nvSpPr>
      <dsp:spPr>
        <a:xfrm>
          <a:off x="0" y="3276797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>
              <a:sym typeface="Wingdings" panose="05000000000000000000" pitchFamily="2" charset="2"/>
            </a:rPr>
            <a:t></a:t>
          </a:r>
          <a:r>
            <a:rPr lang="fr-BE" sz="2500" kern="1200"/>
            <a:t> Voir les compétences spécifiques dans la préparation complète </a:t>
          </a:r>
          <a:endParaRPr lang="en-US" sz="2500" kern="1200"/>
        </a:p>
      </dsp:txBody>
      <dsp:txXfrm>
        <a:off x="48481" y="3325278"/>
        <a:ext cx="10418638" cy="8961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9714D-7739-4710-999B-08B9C0E1BFA6}">
      <dsp:nvSpPr>
        <dsp:cNvPr id="0" name=""/>
        <dsp:cNvSpPr/>
      </dsp:nvSpPr>
      <dsp:spPr>
        <a:xfrm>
          <a:off x="0" y="4469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/>
            <a:t>Contrainte : Le prénom doit rimer avec la ville</a:t>
          </a:r>
          <a:endParaRPr lang="en-US" sz="3000" kern="1200"/>
        </a:p>
      </dsp:txBody>
      <dsp:txXfrm>
        <a:off x="35125" y="79819"/>
        <a:ext cx="10445350" cy="649299"/>
      </dsp:txXfrm>
    </dsp:sp>
    <dsp:sp modelId="{7E718E40-0BE1-4CDD-8264-B66FB530CC10}">
      <dsp:nvSpPr>
        <dsp:cNvPr id="0" name=""/>
        <dsp:cNvSpPr/>
      </dsp:nvSpPr>
      <dsp:spPr>
        <a:xfrm>
          <a:off x="0" y="85064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 dirty="0"/>
            <a:t>Décidé par les élèves sous forme de votes</a:t>
          </a:r>
          <a:endParaRPr lang="en-US" sz="3000" kern="1200" dirty="0"/>
        </a:p>
      </dsp:txBody>
      <dsp:txXfrm>
        <a:off x="35125" y="885769"/>
        <a:ext cx="10445350" cy="649299"/>
      </dsp:txXfrm>
    </dsp:sp>
    <dsp:sp modelId="{337E5AF8-1A00-45CB-8AA7-2A40A45CBFEB}">
      <dsp:nvSpPr>
        <dsp:cNvPr id="0" name=""/>
        <dsp:cNvSpPr/>
      </dsp:nvSpPr>
      <dsp:spPr>
        <a:xfrm>
          <a:off x="0" y="165659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 dirty="0"/>
            <a:t>Propositions : </a:t>
          </a:r>
          <a:endParaRPr lang="en-US" sz="3000" kern="1200" dirty="0"/>
        </a:p>
      </dsp:txBody>
      <dsp:txXfrm>
        <a:off x="35125" y="1691719"/>
        <a:ext cx="10445350" cy="649299"/>
      </dsp:txXfrm>
    </dsp:sp>
    <dsp:sp modelId="{396CF9D6-9179-4BF9-BD81-F9BA0000901A}">
      <dsp:nvSpPr>
        <dsp:cNvPr id="0" name=""/>
        <dsp:cNvSpPr/>
      </dsp:nvSpPr>
      <dsp:spPr>
        <a:xfrm>
          <a:off x="0" y="2376143"/>
          <a:ext cx="1051560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Brieuc de Meux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Yseult de Meux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Matthieu de Meux </a:t>
          </a:r>
          <a:endParaRPr lang="en-US" sz="2300" kern="1200"/>
        </a:p>
      </dsp:txBody>
      <dsp:txXfrm>
        <a:off x="0" y="2376143"/>
        <a:ext cx="10515600" cy="1210950"/>
      </dsp:txXfrm>
    </dsp:sp>
    <dsp:sp modelId="{A4DAB50A-650B-4A63-9D1B-A209F568E503}">
      <dsp:nvSpPr>
        <dsp:cNvPr id="0" name=""/>
        <dsp:cNvSpPr/>
      </dsp:nvSpPr>
      <dsp:spPr>
        <a:xfrm>
          <a:off x="0" y="358709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/>
            <a:t>Choix final : Brieuc de Meux</a:t>
          </a:r>
          <a:endParaRPr lang="en-US" sz="3000" kern="1200"/>
        </a:p>
      </dsp:txBody>
      <dsp:txXfrm>
        <a:off x="35125" y="3622219"/>
        <a:ext cx="10445350" cy="6492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0D0A8-806A-4DC7-B7CF-EEE2CB7BCA00}">
      <dsp:nvSpPr>
        <dsp:cNvPr id="0" name=""/>
        <dsp:cNvSpPr/>
      </dsp:nvSpPr>
      <dsp:spPr>
        <a:xfrm>
          <a:off x="0" y="445739"/>
          <a:ext cx="10168127" cy="8229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79C0B-4237-4333-8166-44DA82087CE3}">
      <dsp:nvSpPr>
        <dsp:cNvPr id="0" name=""/>
        <dsp:cNvSpPr/>
      </dsp:nvSpPr>
      <dsp:spPr>
        <a:xfrm>
          <a:off x="248928" y="630893"/>
          <a:ext cx="452597" cy="4525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B3240-F044-4311-9646-47ED28BA3586}">
      <dsp:nvSpPr>
        <dsp:cNvPr id="0" name=""/>
        <dsp:cNvSpPr/>
      </dsp:nvSpPr>
      <dsp:spPr>
        <a:xfrm>
          <a:off x="950454" y="445739"/>
          <a:ext cx="9217673" cy="82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1" tIns="87091" rIns="87091" bIns="8709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2 fichiers PDF (couvertures + pages) envoyés à Print24</a:t>
          </a:r>
          <a:endParaRPr lang="en-US" sz="2500" kern="1200"/>
        </a:p>
      </dsp:txBody>
      <dsp:txXfrm>
        <a:off x="950454" y="445739"/>
        <a:ext cx="9217673" cy="822904"/>
      </dsp:txXfrm>
    </dsp:sp>
    <dsp:sp modelId="{535FD236-005B-4711-891C-C37B60470043}">
      <dsp:nvSpPr>
        <dsp:cNvPr id="0" name=""/>
        <dsp:cNvSpPr/>
      </dsp:nvSpPr>
      <dsp:spPr>
        <a:xfrm>
          <a:off x="0" y="1474370"/>
          <a:ext cx="10168127" cy="8229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5F692-6381-4878-A8AE-5BCF0DD9867F}">
      <dsp:nvSpPr>
        <dsp:cNvPr id="0" name=""/>
        <dsp:cNvSpPr/>
      </dsp:nvSpPr>
      <dsp:spPr>
        <a:xfrm>
          <a:off x="248928" y="1659524"/>
          <a:ext cx="452597" cy="452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6F875-8258-4C88-827D-98E376FF46B1}">
      <dsp:nvSpPr>
        <dsp:cNvPr id="0" name=""/>
        <dsp:cNvSpPr/>
      </dsp:nvSpPr>
      <dsp:spPr>
        <a:xfrm>
          <a:off x="950454" y="1474370"/>
          <a:ext cx="9217673" cy="82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1" tIns="87091" rIns="87091" bIns="8709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Double vérification : automatisée et par un expert</a:t>
          </a:r>
          <a:endParaRPr lang="en-US" sz="2500" kern="1200" dirty="0"/>
        </a:p>
      </dsp:txBody>
      <dsp:txXfrm>
        <a:off x="950454" y="1474370"/>
        <a:ext cx="9217673" cy="8229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2365E-C76E-4258-8519-F4474183D14C}">
      <dsp:nvSpPr>
        <dsp:cNvPr id="0" name=""/>
        <dsp:cNvSpPr/>
      </dsp:nvSpPr>
      <dsp:spPr>
        <a:xfrm>
          <a:off x="0" y="2759"/>
          <a:ext cx="2291120" cy="13273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Départ</a:t>
          </a:r>
          <a:r>
            <a:rPr lang="en-GB" sz="1800" kern="1200" dirty="0"/>
            <a:t> </a:t>
          </a:r>
          <a:r>
            <a:rPr lang="en-GB" sz="1800" kern="1200" dirty="0" err="1"/>
            <a:t>stressant</a:t>
          </a:r>
          <a:r>
            <a:rPr lang="en-GB" sz="1800" kern="1200" dirty="0"/>
            <a:t>… </a:t>
          </a:r>
          <a:r>
            <a:rPr lang="en-GB" sz="1800" kern="1200" dirty="0" err="1"/>
            <a:t>mais</a:t>
          </a:r>
          <a:r>
            <a:rPr lang="en-GB" sz="1800" kern="1200" dirty="0"/>
            <a:t> </a:t>
          </a:r>
          <a:r>
            <a:rPr lang="en-GB" sz="1800" kern="1200" dirty="0" err="1"/>
            <a:t>terminé</a:t>
          </a:r>
          <a:r>
            <a:rPr lang="en-GB" sz="1800" kern="1200" dirty="0"/>
            <a:t> sur </a:t>
          </a:r>
          <a:r>
            <a:rPr lang="en-GB" sz="1800" kern="1200" dirty="0" err="1"/>
            <a:t>une</a:t>
          </a:r>
          <a:r>
            <a:rPr lang="en-GB" sz="1800" kern="1200" dirty="0"/>
            <a:t> </a:t>
          </a:r>
          <a:r>
            <a:rPr lang="en-GB" sz="1800" kern="1200" dirty="0" err="1"/>
            <a:t>grande</a:t>
          </a:r>
          <a:r>
            <a:rPr lang="en-GB" sz="1800" kern="1200" dirty="0"/>
            <a:t> </a:t>
          </a:r>
          <a:r>
            <a:rPr lang="en-GB" sz="1800" kern="1200" dirty="0" err="1"/>
            <a:t>réussite</a:t>
          </a:r>
          <a:r>
            <a:rPr lang="en-GB" sz="1800" kern="1200" dirty="0"/>
            <a:t> !</a:t>
          </a:r>
          <a:endParaRPr lang="en-US" sz="1800" kern="1200" dirty="0"/>
        </a:p>
      </dsp:txBody>
      <dsp:txXfrm>
        <a:off x="64794" y="67553"/>
        <a:ext cx="2161532" cy="1197716"/>
      </dsp:txXfrm>
    </dsp:sp>
    <dsp:sp modelId="{2ABC9F1C-0C3B-4B97-8805-72D3380A5461}">
      <dsp:nvSpPr>
        <dsp:cNvPr id="0" name=""/>
        <dsp:cNvSpPr/>
      </dsp:nvSpPr>
      <dsp:spPr>
        <a:xfrm>
          <a:off x="0" y="1396429"/>
          <a:ext cx="2291120" cy="1327304"/>
        </a:xfrm>
        <a:prstGeom prst="roundRect">
          <a:avLst/>
        </a:prstGeom>
        <a:solidFill>
          <a:schemeClr val="accent2">
            <a:hueOff val="-1912890"/>
            <a:satOff val="1692"/>
            <a:lumOff val="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Il permet de travailler plusieurs disciplines (éveil, français, art, numérique)</a:t>
          </a:r>
          <a:endParaRPr lang="en-US" sz="1800" kern="1200" dirty="0"/>
        </a:p>
      </dsp:txBody>
      <dsp:txXfrm>
        <a:off x="64794" y="1461223"/>
        <a:ext cx="2161532" cy="1197716"/>
      </dsp:txXfrm>
    </dsp:sp>
    <dsp:sp modelId="{063323DB-E453-443C-9C0B-134ECD91A507}">
      <dsp:nvSpPr>
        <dsp:cNvPr id="0" name=""/>
        <dsp:cNvSpPr/>
      </dsp:nvSpPr>
      <dsp:spPr>
        <a:xfrm>
          <a:off x="0" y="2790098"/>
          <a:ext cx="2291120" cy="1327304"/>
        </a:xfrm>
        <a:prstGeom prst="roundRect">
          <a:avLst/>
        </a:prstGeom>
        <a:solidFill>
          <a:schemeClr val="accent2">
            <a:hueOff val="-3825781"/>
            <a:satOff val="3385"/>
            <a:lumOff val="6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Enfants motivés et fiers</a:t>
          </a:r>
          <a:endParaRPr lang="en-US" sz="1800" kern="1200" dirty="0"/>
        </a:p>
      </dsp:txBody>
      <dsp:txXfrm>
        <a:off x="64794" y="2854892"/>
        <a:ext cx="2161532" cy="1197716"/>
      </dsp:txXfrm>
    </dsp:sp>
    <dsp:sp modelId="{4AF2DAD5-F39B-40B5-9847-B17F8699DB02}">
      <dsp:nvSpPr>
        <dsp:cNvPr id="0" name=""/>
        <dsp:cNvSpPr/>
      </dsp:nvSpPr>
      <dsp:spPr>
        <a:xfrm rot="5400000">
          <a:off x="3796750" y="2810868"/>
          <a:ext cx="1061843" cy="407310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500" kern="1200"/>
            <a:t>Repenser l’allocation du temps concernant les illustrations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500" kern="1200" dirty="0"/>
            <a:t>Changer la technique de mise en couleurs (aquarelle ?)</a:t>
          </a:r>
          <a:endParaRPr lang="en-US" sz="1500" kern="1200" dirty="0"/>
        </a:p>
      </dsp:txBody>
      <dsp:txXfrm rot="-5400000">
        <a:off x="2291121" y="4368333"/>
        <a:ext cx="4021268" cy="958173"/>
      </dsp:txXfrm>
    </dsp:sp>
    <dsp:sp modelId="{5557A2E6-43AF-4EF9-9C57-D2FCC5822EF6}">
      <dsp:nvSpPr>
        <dsp:cNvPr id="0" name=""/>
        <dsp:cNvSpPr/>
      </dsp:nvSpPr>
      <dsp:spPr>
        <a:xfrm>
          <a:off x="0" y="4183768"/>
          <a:ext cx="2291120" cy="1327304"/>
        </a:xfrm>
        <a:prstGeom prst="roundRect">
          <a:avLst/>
        </a:prstGeom>
        <a:solidFill>
          <a:schemeClr val="accent2">
            <a:hueOff val="-5738671"/>
            <a:satOff val="5077"/>
            <a:lumOff val="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Néanmoins… Je suggère deux changements :</a:t>
          </a:r>
          <a:endParaRPr lang="en-US" sz="1800" kern="1200" dirty="0"/>
        </a:p>
      </dsp:txBody>
      <dsp:txXfrm>
        <a:off x="64794" y="4248562"/>
        <a:ext cx="2161532" cy="1197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9:0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1823 24575,'2'0'0,"-1"-1"0,0 0 0,0 1 0,0-1 0,0 0 0,0 0 0,0 0 0,0 0 0,0 0 0,0 0 0,0 0 0,0 0 0,-1 0 0,1 0 0,0 0 0,0-3 0,3-3 0,19-20 0,1 2 0,1 0 0,45-34 0,-34 30 0,42-44 0,-45 36 0,-13 14 0,37-34 0,17-2 0,145-87 0,93-25 0,-110 62 0,151-60 0,-255 125 0,368-131 0,-233 85 0,29-9 0,-137 70 0,-82 21 0,-1-2 0,65-25 0,46-17 0,-23 9 0,-89 30 0,1 1 0,80-11 0,-75 16 0,373-55 0,-371 57 0,87 3 0,10-1 0,-128 0 0,0 0 0,-1-2 0,1 0 0,-1-1 0,21-10 0,-23 9 0,0 0 0,1 1 0,0 1 0,0 1 0,0 0 0,21-1 0,131 4 88,-80 3-1541,-66-2-5373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9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24575,'4'1'0,"0"0"0,0 1 0,0 0 0,-1 0 0,1 0 0,0 0 0,-1 1 0,0-1 0,0 1 0,3 3 0,12 7 0,-1-3 0,1-1 0,0 0 0,0-2 0,1 0 0,0-1 0,0-1 0,0-1 0,0-1 0,1 0 0,0-2 0,22 0 0,-21 0 0,-1 1 0,33 7 0,-31-4 0,43 3 0,88-8 0,-151 0 0,-1 0 0,0 0 0,1 0 0,-1 0 0,1 0 0,-1 1 0,0-1 0,1 0 0,-1 1 0,1-1 0,-1 1 0,0-1 0,0 1 0,1 0 0,-1-1 0,0 1 0,0 0 0,0 0 0,0 0 0,0 0 0,0 0 0,0 0 0,1 2 0,-1-1 0,-1-1 0,0 1 0,0-1 0,0 1 0,0 0 0,0-1 0,0 1 0,0-1 0,-1 1 0,1-1 0,0 1 0,-1-1 0,1 1 0,-1-1 0,0 0 0,1 1 0,-3 1 0,-3 7 0,-1-1 0,0 0 0,-1 0 0,-12 11 0,-30 26 0,-64 78 0,92-94 0,-32 55 0,28-40 0,22-37-136,1 0-1,-1 1 1,2 0-1,-1-1 1,1 1-1,1 0 1,-1 0-1,2 0 0,-1 19 1,1-6-6690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7946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142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6408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941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563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394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6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314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19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290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632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4B080-F8A3-4D13-BA38-1A2DAA844C90}" type="datetimeFigureOut">
              <a:rPr lang="fr-BE" smtClean="0"/>
              <a:t>10-04-23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554B6-88F4-4A81-9A5A-BAC2FB4F0F3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8710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lon-educ.be/conferences/fabrique-ton-livre-a-la-maniere-de-marcel-de-bruxell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1EEB22-D386-6D44-5613-E7C85C78FE2E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0" dirty="0">
                <a:effectLst/>
                <a:latin typeface="Girls Have Many Secrets" pitchFamily="2" charset="0"/>
                <a:ea typeface="+mj-ea"/>
                <a:cs typeface="+mj-cs"/>
              </a:rPr>
              <a:t> Mon </a:t>
            </a:r>
            <a:r>
              <a:rPr lang="en-US" sz="7200" b="1" i="0" dirty="0" err="1">
                <a:effectLst/>
                <a:latin typeface="Girls Have Many Secrets" pitchFamily="2" charset="0"/>
                <a:ea typeface="+mj-ea"/>
                <a:cs typeface="+mj-cs"/>
              </a:rPr>
              <a:t>projet</a:t>
            </a:r>
            <a:r>
              <a:rPr lang="en-US" sz="7200" b="1" i="0" dirty="0">
                <a:effectLst/>
                <a:latin typeface="Girls Have Many Secrets" pitchFamily="2" charset="0"/>
                <a:ea typeface="+mj-ea"/>
                <a:cs typeface="+mj-cs"/>
              </a:rPr>
              <a:t> </a:t>
            </a:r>
            <a:r>
              <a:rPr lang="en-US" sz="7200" b="1" i="0" dirty="0" err="1">
                <a:effectLst/>
                <a:latin typeface="Girls Have Many Secrets" pitchFamily="2" charset="0"/>
                <a:ea typeface="+mj-ea"/>
                <a:cs typeface="+mj-cs"/>
              </a:rPr>
              <a:t>en</a:t>
            </a:r>
            <a:r>
              <a:rPr lang="en-US" sz="7200" b="1" i="0" dirty="0">
                <a:effectLst/>
                <a:latin typeface="Girls Have Many Secrets" pitchFamily="2" charset="0"/>
                <a:ea typeface="+mj-ea"/>
                <a:cs typeface="+mj-cs"/>
              </a:rPr>
              <a:t> stage </a:t>
            </a:r>
            <a:r>
              <a:rPr lang="en-US" sz="7200" b="1" i="0" dirty="0" err="1">
                <a:effectLst/>
                <a:latin typeface="Girls Have Many Secrets" pitchFamily="2" charset="0"/>
                <a:ea typeface="+mj-ea"/>
                <a:cs typeface="+mj-cs"/>
              </a:rPr>
              <a:t>contrat</a:t>
            </a:r>
            <a:endParaRPr lang="en-US" sz="7200" b="0" i="0" dirty="0">
              <a:effectLst/>
              <a:latin typeface="Girls Have Many Secrets" pitchFamily="2" charset="0"/>
              <a:ea typeface="+mj-ea"/>
              <a:cs typeface="+mj-cs"/>
            </a:endParaRPr>
          </a:p>
        </p:txBody>
      </p:sp>
      <p:pic>
        <p:nvPicPr>
          <p:cNvPr id="10" name="Picture 2" descr="HENALLUX">
            <a:extLst>
              <a:ext uri="{FF2B5EF4-FFF2-40B4-BE49-F238E27FC236}">
                <a16:creationId xmlns:a16="http://schemas.microsoft.com/office/drawing/2014/main" id="{ABE9BC53-9BF0-DD10-B3A4-87DF82E6A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0611"/>
          <a:stretch/>
        </p:blipFill>
        <p:spPr bwMode="auto">
          <a:xfrm>
            <a:off x="10610120" y="129049"/>
            <a:ext cx="1332067" cy="138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382A47A-8A1E-1A8F-A303-3CD4A5AFA79A}"/>
              </a:ext>
            </a:extLst>
          </p:cNvPr>
          <p:cNvSpPr txBox="1"/>
          <p:nvPr/>
        </p:nvSpPr>
        <p:spPr>
          <a:xfrm>
            <a:off x="4514120" y="1672954"/>
            <a:ext cx="6096000" cy="490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</a:t>
            </a:r>
            <a:r>
              <a:rPr lang="en-US" sz="2800" i="1" dirty="0">
                <a:latin typeface="Amandine" pitchFamily="2" charset="0"/>
              </a:rPr>
              <a:t>Valentine Conoir</a:t>
            </a:r>
            <a:endParaRPr lang="en-US" sz="1800" i="1" dirty="0">
              <a:latin typeface="Amandine" pitchFamily="2" charset="0"/>
            </a:endParaRPr>
          </a:p>
        </p:txBody>
      </p:sp>
      <p:graphicFrame>
        <p:nvGraphicFramePr>
          <p:cNvPr id="36" name="TextBox 10">
            <a:extLst>
              <a:ext uri="{FF2B5EF4-FFF2-40B4-BE49-F238E27FC236}">
                <a16:creationId xmlns:a16="http://schemas.microsoft.com/office/drawing/2014/main" id="{675327C6-6FFC-543E-07D1-5B0082848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939906"/>
              </p:ext>
            </p:extLst>
          </p:nvPr>
        </p:nvGraphicFramePr>
        <p:xfrm>
          <a:off x="4875354" y="2700363"/>
          <a:ext cx="6860137" cy="308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B9E5FD12-C3FA-2526-7547-E6DFA98906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91" b="13805"/>
          <a:stretch/>
        </p:blipFill>
        <p:spPr>
          <a:xfrm>
            <a:off x="572493" y="2021511"/>
            <a:ext cx="3779531" cy="40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9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12708-A88D-13BD-A81F-D0AA74B2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332" y="3237642"/>
            <a:ext cx="5801363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b="1" u="sng" kern="1200" dirty="0">
                <a:solidFill>
                  <a:schemeClr val="tx2"/>
                </a:solidFill>
                <a:latin typeface="Girls Have Many Secrets" pitchFamily="2" charset="0"/>
              </a:rPr>
              <a:t>Fiche technique </a:t>
            </a:r>
            <a:r>
              <a:rPr lang="en-US" b="1" u="sng" kern="1200" dirty="0" err="1">
                <a:solidFill>
                  <a:schemeClr val="tx2"/>
                </a:solidFill>
                <a:latin typeface="Girls Have Many Secrets" pitchFamily="2" charset="0"/>
              </a:rPr>
              <a:t>d’impression</a:t>
            </a:r>
            <a:endParaRPr lang="en-US" b="1" u="sng" kern="1200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66F99E-5DD2-03C6-9E44-55FAF338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09" y="1697277"/>
            <a:ext cx="3896282" cy="437784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25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8144-0411-D25F-4218-665F1704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01" y="276141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GB" sz="4800" b="1" u="sng" dirty="0">
                <a:solidFill>
                  <a:schemeClr val="tx2"/>
                </a:solidFill>
                <a:latin typeface="Girls Have Many Secrets" pitchFamily="2" charset="0"/>
              </a:rPr>
              <a:t>Disposition des pages</a:t>
            </a:r>
            <a:endParaRPr lang="fr-BE" sz="4800" b="1" u="sng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grpSp>
        <p:nvGrpSpPr>
          <p:cNvPr id="10251" name="Group 10250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0252" name="Freeform: Shape 10251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3" name="Freeform: Shape 10252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4" name="Freeform: Shape 10253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5" name="Freeform: Shape 10254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42" name="Picture 2" descr="Aucune description disponible.">
            <a:extLst>
              <a:ext uri="{FF2B5EF4-FFF2-40B4-BE49-F238E27FC236}">
                <a16:creationId xmlns:a16="http://schemas.microsoft.com/office/drawing/2014/main" id="{144B38DC-2F7E-4BC5-FF1A-6F521252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1519610" y="1240684"/>
            <a:ext cx="3481278" cy="61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C86B-2380-8EEC-8544-C2732E49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194" y="2721341"/>
            <a:ext cx="6065729" cy="3227626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Livre de </a:t>
            </a:r>
            <a:r>
              <a:rPr lang="fr-BE" sz="2400" dirty="0">
                <a:solidFill>
                  <a:schemeClr val="tx2"/>
                </a:solidFill>
                <a:latin typeface="Google Sans"/>
              </a:rPr>
              <a:t>44</a:t>
            </a:r>
            <a:r>
              <a:rPr lang="en-GB" sz="2400" dirty="0">
                <a:solidFill>
                  <a:schemeClr val="tx2"/>
                </a:solidFill>
              </a:rPr>
              <a:t> pages</a:t>
            </a:r>
          </a:p>
          <a:p>
            <a:r>
              <a:rPr lang="en-GB" sz="2400" dirty="0" err="1">
                <a:solidFill>
                  <a:schemeClr val="tx2"/>
                </a:solidFill>
              </a:rPr>
              <a:t>Chaque</a:t>
            </a:r>
            <a:r>
              <a:rPr lang="en-GB" sz="2400" dirty="0">
                <a:solidFill>
                  <a:schemeClr val="tx2"/>
                </a:solidFill>
              </a:rPr>
              <a:t> </a:t>
            </a:r>
            <a:r>
              <a:rPr lang="en-GB" sz="2400" dirty="0" err="1">
                <a:solidFill>
                  <a:schemeClr val="tx2"/>
                </a:solidFill>
              </a:rPr>
              <a:t>groupe</a:t>
            </a:r>
            <a:r>
              <a:rPr lang="en-GB" sz="2400" dirty="0">
                <a:solidFill>
                  <a:schemeClr val="tx2"/>
                </a:solidFill>
              </a:rPr>
              <a:t> a </a:t>
            </a:r>
            <a:r>
              <a:rPr lang="en-GB" sz="2400" dirty="0" err="1">
                <a:solidFill>
                  <a:schemeClr val="tx2"/>
                </a:solidFill>
              </a:rPr>
              <a:t>reçu</a:t>
            </a:r>
            <a:r>
              <a:rPr lang="en-GB" sz="2400" dirty="0">
                <a:solidFill>
                  <a:schemeClr val="tx2"/>
                </a:solidFill>
              </a:rPr>
              <a:t> le </a:t>
            </a:r>
            <a:r>
              <a:rPr lang="en-GB" sz="2400" dirty="0" err="1">
                <a:solidFill>
                  <a:schemeClr val="tx2"/>
                </a:solidFill>
              </a:rPr>
              <a:t>nombre</a:t>
            </a:r>
            <a:r>
              <a:rPr lang="en-GB" sz="2400" dirty="0">
                <a:solidFill>
                  <a:schemeClr val="tx2"/>
                </a:solidFill>
              </a:rPr>
              <a:t> de pages </a:t>
            </a:r>
            <a:r>
              <a:rPr lang="en-GB" sz="2400" dirty="0" err="1">
                <a:solidFill>
                  <a:schemeClr val="tx2"/>
                </a:solidFill>
              </a:rPr>
              <a:t>nécessaires</a:t>
            </a:r>
            <a:r>
              <a:rPr lang="en-GB" sz="2400" dirty="0">
                <a:solidFill>
                  <a:schemeClr val="tx2"/>
                </a:solidFill>
              </a:rPr>
              <a:t> de 420x220 mm, </a:t>
            </a:r>
            <a:r>
              <a:rPr lang="en-GB" sz="2400" dirty="0" err="1">
                <a:solidFill>
                  <a:schemeClr val="tx2"/>
                </a:solidFill>
              </a:rPr>
              <a:t>séparées</a:t>
            </a:r>
            <a:r>
              <a:rPr lang="en-GB" sz="2400" dirty="0">
                <a:solidFill>
                  <a:schemeClr val="tx2"/>
                </a:solidFill>
              </a:rPr>
              <a:t> </a:t>
            </a:r>
            <a:r>
              <a:rPr lang="en-GB" sz="2400" dirty="0" err="1">
                <a:solidFill>
                  <a:schemeClr val="tx2"/>
                </a:solidFill>
              </a:rPr>
              <a:t>en</a:t>
            </a:r>
            <a:r>
              <a:rPr lang="en-GB" sz="2400" dirty="0">
                <a:solidFill>
                  <a:schemeClr val="tx2"/>
                </a:solidFill>
              </a:rPr>
              <a:t> deux.</a:t>
            </a:r>
            <a:endParaRPr lang="fr-BE" sz="2400" dirty="0">
              <a:solidFill>
                <a:schemeClr val="tx2"/>
              </a:solidFill>
            </a:endParaRPr>
          </a:p>
        </p:txBody>
      </p:sp>
      <p:grpSp>
        <p:nvGrpSpPr>
          <p:cNvPr id="10257" name="Group 10256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10258" name="Freeform: Shape 10257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9" name="Freeform: Shape 10258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0" name="Freeform: Shape 10259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261" name="Freeform: Shape 10260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10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B643-7BBD-212A-BD3E-A599B3FF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 err="1">
                <a:latin typeface="Girls Have Many Secrets" pitchFamily="2" charset="0"/>
              </a:rPr>
              <a:t>Préparation</a:t>
            </a:r>
            <a:r>
              <a:rPr lang="en-GB" b="1" u="sng" dirty="0">
                <a:latin typeface="Girls Have Many Secrets" pitchFamily="2" charset="0"/>
              </a:rPr>
              <a:t> </a:t>
            </a:r>
            <a:r>
              <a:rPr lang="en-GB" b="1" u="sng" dirty="0" err="1">
                <a:latin typeface="Girls Have Many Secrets" pitchFamily="2" charset="0"/>
              </a:rPr>
              <a:t>écrite</a:t>
            </a:r>
            <a:r>
              <a:rPr lang="en-GB" b="1" u="sng" dirty="0">
                <a:latin typeface="Girls Have Many Secrets" pitchFamily="2" charset="0"/>
              </a:rPr>
              <a:t> du </a:t>
            </a:r>
            <a:r>
              <a:rPr lang="en-GB" b="1" u="sng" dirty="0" err="1">
                <a:latin typeface="Girls Have Many Secrets" pitchFamily="2" charset="0"/>
              </a:rPr>
              <a:t>projet</a:t>
            </a:r>
            <a:endParaRPr lang="fr-BE" b="1" u="sng" dirty="0">
              <a:latin typeface="Girls Have Many Secrets" pitchFamily="2" charset="0"/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06F1A223-F334-CED9-3B66-B11C1F0EC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270976"/>
              </p:ext>
            </p:extLst>
          </p:nvPr>
        </p:nvGraphicFramePr>
        <p:xfrm>
          <a:off x="7390282" y="920387"/>
          <a:ext cx="3963518" cy="5609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533840" imgH="6415920" progId="Acrobat.Document.DC">
                  <p:embed/>
                </p:oleObj>
              </mc:Choice>
              <mc:Fallback>
                <p:oleObj name="Acrobat Document" r:id="rId2" imgW="4533840" imgH="6415920" progId="Acrobat.Document.DC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06F1A223-F334-CED9-3B66-B11C1F0EC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90282" y="920387"/>
                        <a:ext cx="3963518" cy="5609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C934DAE0-0D67-C82A-378D-D96126FC0B7B}"/>
              </a:ext>
            </a:extLst>
          </p:cNvPr>
          <p:cNvSpPr txBox="1"/>
          <p:nvPr/>
        </p:nvSpPr>
        <p:spPr>
          <a:xfrm>
            <a:off x="2540000" y="3158836"/>
            <a:ext cx="375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Cliquez sur l’image pour avoir la préparation complète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4540A948-97A0-BA16-B8C5-F0013291F424}"/>
                  </a:ext>
                </a:extLst>
              </p14:cNvPr>
              <p14:cNvContentPartPr/>
              <p14:nvPr/>
            </p14:nvContentPartPr>
            <p14:xfrm>
              <a:off x="5836967" y="2640902"/>
              <a:ext cx="1708200" cy="6566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4540A948-97A0-BA16-B8C5-F0013291F4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7967" y="2631902"/>
                <a:ext cx="172584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2AF52DCE-13B0-1AD0-EAB5-D4638C0A4556}"/>
                  </a:ext>
                </a:extLst>
              </p14:cNvPr>
              <p14:cNvContentPartPr/>
              <p14:nvPr/>
            </p14:nvContentPartPr>
            <p14:xfrm>
              <a:off x="7379567" y="2548742"/>
              <a:ext cx="243000" cy="2480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2AF52DCE-13B0-1AD0-EAB5-D4638C0A45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0567" y="2540102"/>
                <a:ext cx="260640" cy="2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10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EA7FC-532C-8AFB-4F0B-E18D56E1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2"/>
                </a:solidFill>
                <a:latin typeface="Girls Have Many Secrets" pitchFamily="2" charset="0"/>
              </a:rPr>
              <a:t>PENDANT : </a:t>
            </a:r>
            <a:br>
              <a:rPr lang="en-US" sz="3700" kern="1200" dirty="0">
                <a:solidFill>
                  <a:schemeClr val="tx2"/>
                </a:solidFill>
                <a:latin typeface="Girls Have Many Secrets" pitchFamily="2" charset="0"/>
              </a:rPr>
            </a:br>
            <a:r>
              <a:rPr lang="en-US" sz="3700" kern="1200" dirty="0" err="1">
                <a:solidFill>
                  <a:schemeClr val="tx2"/>
                </a:solidFill>
                <a:latin typeface="Girls Have Many Secrets" pitchFamily="2" charset="0"/>
              </a:rPr>
              <a:t>Déroulement</a:t>
            </a:r>
            <a:r>
              <a:rPr lang="en-US" sz="3700" kern="1200" dirty="0">
                <a:solidFill>
                  <a:schemeClr val="tx2"/>
                </a:solidFill>
                <a:latin typeface="Girls Have Many Secrets" pitchFamily="2" charset="0"/>
              </a:rPr>
              <a:t> du </a:t>
            </a:r>
            <a:r>
              <a:rPr lang="en-US" sz="3700" kern="1200" dirty="0" err="1">
                <a:solidFill>
                  <a:schemeClr val="tx2"/>
                </a:solidFill>
                <a:latin typeface="Girls Have Many Secrets" pitchFamily="2" charset="0"/>
              </a:rPr>
              <a:t>projet</a:t>
            </a:r>
            <a:endParaRPr lang="en-US" sz="3700" kern="1200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pic>
        <p:nvPicPr>
          <p:cNvPr id="6" name="Graphic 5" descr="Arriéré">
            <a:extLst>
              <a:ext uri="{FF2B5EF4-FFF2-40B4-BE49-F238E27FC236}">
                <a16:creationId xmlns:a16="http://schemas.microsoft.com/office/drawing/2014/main" id="{F67871C4-F2FD-A164-7293-2504D56F8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5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33E16-4D3F-499B-59DB-41438745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Étape 1 : lecture de </a:t>
            </a:r>
            <a:r>
              <a:rPr lang="en-GB" sz="43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l’album</a:t>
            </a:r>
            <a:r>
              <a:rPr lang="en-GB" sz="4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original</a:t>
            </a:r>
            <a:endParaRPr lang="fr-BE" sz="43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rls Have Many Secret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intérieur, personne, pièce&#10;&#10;Description générée automatiquement">
            <a:extLst>
              <a:ext uri="{FF2B5EF4-FFF2-40B4-BE49-F238E27FC236}">
                <a16:creationId xmlns:a16="http://schemas.microsoft.com/office/drawing/2014/main" id="{1183F8B8-6C0F-86A8-086B-2C40F457A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r="10410" b="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2456D-F8FF-C923-5BC6-08CC7139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027" y="4114768"/>
            <a:ext cx="5338555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tx1">
                    <a:alpha val="80000"/>
                  </a:schemeClr>
                </a:solidFill>
              </a:rPr>
              <a:t>Lecture de l’album </a:t>
            </a:r>
            <a:r>
              <a:rPr lang="fr-BE" i="1" dirty="0">
                <a:solidFill>
                  <a:schemeClr val="tx1">
                    <a:alpha val="80000"/>
                  </a:schemeClr>
                </a:solidFill>
              </a:rPr>
              <a:t>Marcel de Bruxelles</a:t>
            </a:r>
            <a:r>
              <a:rPr lang="fr-BE" dirty="0">
                <a:solidFill>
                  <a:schemeClr val="tx1">
                    <a:alpha val="80000"/>
                  </a:schemeClr>
                </a:solidFill>
              </a:rPr>
              <a:t>, discussion sur la ville de Bruxelles et mise en évidence des caractéristiques/particularités de cet album </a:t>
            </a:r>
          </a:p>
        </p:txBody>
      </p:sp>
      <p:sp>
        <p:nvSpPr>
          <p:cNvPr id="1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64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1948D7-C62E-21B5-3D30-C8F223EC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chemeClr val="tx2"/>
                </a:solidFill>
                <a:latin typeface="Girls Have Many Secrets" pitchFamily="2" charset="0"/>
              </a:rPr>
              <a:t>Étape 2 : </a:t>
            </a:r>
            <a:r>
              <a:rPr lang="fr-BE" sz="4000" b="1" u="sng" dirty="0">
                <a:solidFill>
                  <a:schemeClr val="tx2"/>
                </a:solidFill>
                <a:latin typeface="Girls Have Many Secrets" pitchFamily="2" charset="0"/>
              </a:rPr>
              <a:t>annonce du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71FF-BB05-5048-B85E-294F2B2AA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8" y="813816"/>
            <a:ext cx="645947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BE" sz="2400" dirty="0">
                <a:solidFill>
                  <a:schemeClr val="tx2"/>
                </a:solidFill>
              </a:rPr>
              <a:t>J’ai annoncé le projet aux élèves : </a:t>
            </a:r>
          </a:p>
          <a:p>
            <a:pPr marL="0" indent="0">
              <a:buNone/>
            </a:pPr>
            <a:r>
              <a:rPr lang="fr-BE" sz="2400" i="1" dirty="0">
                <a:solidFill>
                  <a:schemeClr val="accent6">
                    <a:lumMod val="75000"/>
                  </a:schemeClr>
                </a:solidFill>
              </a:rPr>
              <a:t>"Nous allons créer un album à la manière de Marcel de Bruxelles mais sur notre village, Meux. Ce livre aura un but : le montrer à la commune en vue qu'ils l'utilisent comme flyers publicitaire du village + informer toutes les personnes qui ne connaissent pas Meux et qui souhaiteraient visiter."</a:t>
            </a:r>
          </a:p>
        </p:txBody>
      </p:sp>
    </p:spTree>
    <p:extLst>
      <p:ext uri="{BB962C8B-B14F-4D97-AF65-F5344CB8AC3E}">
        <p14:creationId xmlns:p14="http://schemas.microsoft.com/office/powerpoint/2010/main" val="248507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6156" name="Freeform: Shape 6155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57" name="Freeform: Shape 6156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58" name="Freeform: Shape 6157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59" name="Freeform: Shape 6158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60" name="Freeform: Shape 6159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BF8B05-3151-6D15-ACA3-ED7136D2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4987" y="2779955"/>
            <a:ext cx="565327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400" b="1" u="sng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Étape 3 : </a:t>
            </a:r>
            <a:br>
              <a:rPr lang="en-US" sz="34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</a:br>
            <a:r>
              <a:rPr lang="en-US" sz="3400" b="1" u="sng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planification du </a:t>
            </a:r>
            <a:r>
              <a:rPr lang="en-US" sz="3400" b="1" u="sng" kern="1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projet</a:t>
            </a:r>
            <a:r>
              <a:rPr lang="en-US" sz="3400" b="1" u="sng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6B17C-5430-6E2E-79E0-69CC8407D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132" y="319367"/>
            <a:ext cx="6031016" cy="95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Visualiser</a:t>
            </a: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les </a:t>
            </a:r>
            <a:r>
              <a:rPr lang="en-US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différentes</a:t>
            </a: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étapes du </a:t>
            </a:r>
            <a:r>
              <a:rPr lang="en-US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projet</a:t>
            </a:r>
            <a:endParaRPr lang="en-US" sz="24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EFF606-47E5-16EC-7802-FF9D3E265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5271" r="567" b="9927"/>
          <a:stretch/>
        </p:blipFill>
        <p:spPr bwMode="auto">
          <a:xfrm>
            <a:off x="5378624" y="1928676"/>
            <a:ext cx="6743700" cy="3263091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51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931858-1E0D-C752-F4EB-727CF564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chemeClr val="tx2"/>
                </a:solidFill>
                <a:latin typeface="Girls Have Many Secrets" pitchFamily="2" charset="0"/>
              </a:rPr>
              <a:t>Étape 4 : </a:t>
            </a:r>
            <a:r>
              <a:rPr lang="en-GB" sz="4000" b="1" u="sng" dirty="0" err="1">
                <a:solidFill>
                  <a:schemeClr val="tx2"/>
                </a:solidFill>
                <a:latin typeface="Girls Have Many Secrets" pitchFamily="2" charset="0"/>
              </a:rPr>
              <a:t>émission</a:t>
            </a:r>
            <a:r>
              <a:rPr lang="en-GB" sz="4000" b="1" u="sng" dirty="0">
                <a:solidFill>
                  <a:schemeClr val="tx2"/>
                </a:solidFill>
                <a:latin typeface="Girls Have Many Secrets" pitchFamily="2" charset="0"/>
              </a:rPr>
              <a:t> </a:t>
            </a:r>
            <a:r>
              <a:rPr lang="en-GB" sz="4000" b="1" u="sng" dirty="0" err="1">
                <a:solidFill>
                  <a:schemeClr val="tx2"/>
                </a:solidFill>
                <a:latin typeface="Girls Have Many Secrets" pitchFamily="2" charset="0"/>
              </a:rPr>
              <a:t>d’hypothèses</a:t>
            </a:r>
            <a:endParaRPr lang="fr-BE" sz="4000" b="1" u="sng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27C6-CAE9-CCD1-C674-31B585988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724" y="813816"/>
            <a:ext cx="5954649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tx2"/>
                </a:solidFill>
              </a:rPr>
              <a:t>Les enfants ont émis des hypothèses sur les lieux de Meux dont nous pouvions parler dans notre album.</a:t>
            </a:r>
          </a:p>
        </p:txBody>
      </p:sp>
    </p:spTree>
    <p:extLst>
      <p:ext uri="{BB962C8B-B14F-4D97-AF65-F5344CB8AC3E}">
        <p14:creationId xmlns:p14="http://schemas.microsoft.com/office/powerpoint/2010/main" val="4225773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CCB95-CB7B-7C09-FE42-C7F3DFAA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GB" sz="2800" b="1" u="sng" dirty="0">
                <a:latin typeface="Girls Have Many Secrets" pitchFamily="2" charset="0"/>
              </a:rPr>
              <a:t>Étape 5 : la </a:t>
            </a:r>
            <a:r>
              <a:rPr lang="en-GB" sz="2800" b="1" u="sng" dirty="0" err="1">
                <a:latin typeface="Girls Have Many Secrets" pitchFamily="2" charset="0"/>
              </a:rPr>
              <a:t>classe</a:t>
            </a:r>
            <a:r>
              <a:rPr lang="en-GB" sz="2800" b="1" u="sng" dirty="0">
                <a:latin typeface="Girls Have Many Secrets" pitchFamily="2" charset="0"/>
              </a:rPr>
              <a:t> du dehors</a:t>
            </a:r>
            <a:endParaRPr lang="fr-BE" sz="2800" b="1" u="sng" dirty="0">
              <a:latin typeface="Girls Have Many Secrets" pitchFamily="2" charset="0"/>
            </a:endParaRP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D110-C114-0D72-A89B-F0BECD8A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BE" sz="1800" dirty="0"/>
              <a:t>Nous sommes sortis dans le village en vue d'observer, de découvrir, de nous informer sur les lieux dont nous pourrions parler dans l’album.</a:t>
            </a:r>
          </a:p>
          <a:p>
            <a:pPr marL="0" indent="0">
              <a:buNone/>
            </a:pPr>
            <a:r>
              <a:rPr lang="fr-BE" sz="1800" dirty="0"/>
              <a:t>Utilisation de devinettes pour rendre l’activité plus ludique.</a:t>
            </a:r>
          </a:p>
        </p:txBody>
      </p:sp>
      <p:pic>
        <p:nvPicPr>
          <p:cNvPr id="2052" name="Picture 4" descr="Aucune description disponible.">
            <a:extLst>
              <a:ext uri="{FF2B5EF4-FFF2-40B4-BE49-F238E27FC236}">
                <a16:creationId xmlns:a16="http://schemas.microsoft.com/office/drawing/2014/main" id="{AE3ACBC7-23A3-6162-171D-36CE7A5D0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9" r="10351"/>
          <a:stretch/>
        </p:blipFill>
        <p:spPr bwMode="auto">
          <a:xfrm>
            <a:off x="557784" y="2606462"/>
            <a:ext cx="3584448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ciel, plein air, bâtiment, sol&#10;&#10;Description générée automatiquement">
            <a:extLst>
              <a:ext uri="{FF2B5EF4-FFF2-40B4-BE49-F238E27FC236}">
                <a16:creationId xmlns:a16="http://schemas.microsoft.com/office/drawing/2014/main" id="{D0667FA3-3B60-53B1-3BB4-A4C84DCD3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" r="16792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2050" name="Picture 2" descr="Aucune description disponible.">
            <a:extLst>
              <a:ext uri="{FF2B5EF4-FFF2-40B4-BE49-F238E27FC236}">
                <a16:creationId xmlns:a16="http://schemas.microsoft.com/office/drawing/2014/main" id="{EA80BB56-DF4C-9C80-DAA6-139651E4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14651"/>
          <a:stretch/>
        </p:blipFill>
        <p:spPr bwMode="auto">
          <a:xfrm>
            <a:off x="8137415" y="2606462"/>
            <a:ext cx="3584448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27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987C-4469-4C51-2860-B4607DD6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800" b="1" u="sng" dirty="0">
                <a:latin typeface="Girls Have Many Secrets" pitchFamily="2" charset="0"/>
              </a:rPr>
              <a:t>Étape 6 : </a:t>
            </a:r>
            <a:r>
              <a:rPr lang="en-GB" sz="4800" b="1" u="sng" dirty="0" err="1">
                <a:latin typeface="Girls Have Many Secrets" pitchFamily="2" charset="0"/>
              </a:rPr>
              <a:t>choix</a:t>
            </a:r>
            <a:r>
              <a:rPr lang="en-GB" sz="4800" b="1" u="sng" dirty="0">
                <a:latin typeface="Girls Have Many Secrets" pitchFamily="2" charset="0"/>
              </a:rPr>
              <a:t> du titre du livre </a:t>
            </a:r>
            <a:endParaRPr lang="fr-BE" sz="4800" b="1" u="sng" dirty="0">
              <a:latin typeface="Girls Have Many Secrets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D4C513-AE23-ABA2-CAB1-1EAC50874C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779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982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64F64-8FAC-A0F5-C8D6-1A73A9DC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 b="1" u="sng">
                <a:latin typeface="Girls Have Many Secrets" pitchFamily="2" charset="0"/>
              </a:rPr>
              <a:t>En quoi consiste le projet ?</a:t>
            </a:r>
            <a:endParaRPr lang="fr-BE" sz="5400" b="1" u="sng">
              <a:latin typeface="Girls Have Many Secrets" pitchFamily="2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66CFF9B2-C3BC-ED79-41A7-20A6AE058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29073-12FB-6583-32FF-301C72361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821270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952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7A0E-B040-1AE8-ED3B-EDA64F029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300" b="1" u="sng" dirty="0">
                <a:latin typeface="Girls Have Many Secrets" pitchFamily="2" charset="0"/>
              </a:rPr>
              <a:t>Étape 7 : </a:t>
            </a:r>
            <a:r>
              <a:rPr lang="en-GB" sz="4300" b="1" u="sng" dirty="0" err="1">
                <a:latin typeface="Girls Have Many Secrets" pitchFamily="2" charset="0"/>
              </a:rPr>
              <a:t>choix</a:t>
            </a:r>
            <a:r>
              <a:rPr lang="en-GB" sz="4300" b="1" u="sng" dirty="0">
                <a:latin typeface="Girls Have Many Secrets" pitchFamily="2" charset="0"/>
              </a:rPr>
              <a:t> du </a:t>
            </a:r>
            <a:r>
              <a:rPr lang="en-GB" sz="4300" b="1" u="sng" dirty="0" err="1">
                <a:latin typeface="Girls Have Many Secrets" pitchFamily="2" charset="0"/>
              </a:rPr>
              <a:t>personnage</a:t>
            </a:r>
            <a:r>
              <a:rPr lang="en-GB" sz="4300" b="1" u="sng" dirty="0">
                <a:latin typeface="Girls Have Many Secrets" pitchFamily="2" charset="0"/>
              </a:rPr>
              <a:t> principal</a:t>
            </a:r>
            <a:endParaRPr lang="fr-BE" sz="4300" b="1" u="sng" dirty="0"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754F-10E1-0CD9-E610-B5C13A75F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54" y="2990817"/>
            <a:ext cx="5534285" cy="2913872"/>
          </a:xfrm>
        </p:spPr>
        <p:txBody>
          <a:bodyPr anchor="t">
            <a:normAutofit/>
          </a:bodyPr>
          <a:lstStyle/>
          <a:p>
            <a:r>
              <a:rPr lang="fr-BE" dirty="0">
                <a:solidFill>
                  <a:schemeClr val="tx1">
                    <a:alpha val="80000"/>
                  </a:schemeClr>
                </a:solidFill>
              </a:rPr>
              <a:t>Chaque élève crée un personnage</a:t>
            </a:r>
          </a:p>
          <a:p>
            <a:r>
              <a:rPr lang="fr-BE" dirty="0">
                <a:solidFill>
                  <a:schemeClr val="tx1">
                    <a:alpha val="80000"/>
                  </a:schemeClr>
                </a:solidFill>
              </a:rPr>
              <a:t>Choix final décidé par les élèves sous forme de votes</a:t>
            </a:r>
          </a:p>
        </p:txBody>
      </p:sp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50930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Freeform: Shape 8204">
            <a:extLst>
              <a:ext uri="{FF2B5EF4-FFF2-40B4-BE49-F238E27FC236}">
                <a16:creationId xmlns:a16="http://schemas.microsoft.com/office/drawing/2014/main" id="{063F1D6B-3845-4F68-9803-39000080E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54502" cy="4167582"/>
          </a:xfrm>
          <a:custGeom>
            <a:avLst/>
            <a:gdLst>
              <a:gd name="connsiteX0" fmla="*/ 1209514 w 4154502"/>
              <a:gd name="connsiteY0" fmla="*/ 0 h 4167582"/>
              <a:gd name="connsiteX1" fmla="*/ 2782034 w 4154502"/>
              <a:gd name="connsiteY1" fmla="*/ 0 h 4167582"/>
              <a:gd name="connsiteX2" fmla="*/ 2836049 w 4154502"/>
              <a:gd name="connsiteY2" fmla="*/ 19770 h 4167582"/>
              <a:gd name="connsiteX3" fmla="*/ 4154502 w 4154502"/>
              <a:gd name="connsiteY3" fmla="*/ 2008854 h 4167582"/>
              <a:gd name="connsiteX4" fmla="*/ 1995774 w 4154502"/>
              <a:gd name="connsiteY4" fmla="*/ 4167582 h 4167582"/>
              <a:gd name="connsiteX5" fmla="*/ 6690 w 4154502"/>
              <a:gd name="connsiteY5" fmla="*/ 2849129 h 4167582"/>
              <a:gd name="connsiteX6" fmla="*/ 0 w 4154502"/>
              <a:gd name="connsiteY6" fmla="*/ 2830852 h 4167582"/>
              <a:gd name="connsiteX7" fmla="*/ 0 w 4154502"/>
              <a:gd name="connsiteY7" fmla="*/ 1186857 h 4167582"/>
              <a:gd name="connsiteX8" fmla="*/ 6690 w 4154502"/>
              <a:gd name="connsiteY8" fmla="*/ 1168580 h 4167582"/>
              <a:gd name="connsiteX9" fmla="*/ 1155500 w 4154502"/>
              <a:gd name="connsiteY9" fmla="*/ 19770 h 416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4167582">
                <a:moveTo>
                  <a:pt x="1209514" y="0"/>
                </a:moveTo>
                <a:lnTo>
                  <a:pt x="2782034" y="0"/>
                </a:lnTo>
                <a:lnTo>
                  <a:pt x="2836049" y="19770"/>
                </a:lnTo>
                <a:cubicBezTo>
                  <a:pt x="3610849" y="347482"/>
                  <a:pt x="4154502" y="1114679"/>
                  <a:pt x="4154502" y="2008854"/>
                </a:cubicBezTo>
                <a:cubicBezTo>
                  <a:pt x="4154502" y="3201087"/>
                  <a:pt x="3188007" y="4167582"/>
                  <a:pt x="1995774" y="4167582"/>
                </a:cubicBezTo>
                <a:cubicBezTo>
                  <a:pt x="1101599" y="4167582"/>
                  <a:pt x="334402" y="3623929"/>
                  <a:pt x="6690" y="2849129"/>
                </a:cubicBezTo>
                <a:lnTo>
                  <a:pt x="0" y="2830852"/>
                </a:lnTo>
                <a:lnTo>
                  <a:pt x="0" y="1186857"/>
                </a:lnTo>
                <a:lnTo>
                  <a:pt x="6690" y="1168580"/>
                </a:lnTo>
                <a:cubicBezTo>
                  <a:pt x="225165" y="652046"/>
                  <a:pt x="638966" y="238245"/>
                  <a:pt x="1155500" y="1977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3DC9F1A-64DE-01A9-354D-4E44EF23B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9" r="3" b="11837"/>
          <a:stretch/>
        </p:blipFill>
        <p:spPr bwMode="auto">
          <a:xfrm>
            <a:off x="-3" y="10"/>
            <a:ext cx="4317456" cy="4167571"/>
          </a:xfrm>
          <a:custGeom>
            <a:avLst/>
            <a:gdLst/>
            <a:ahLst/>
            <a:cxnLst/>
            <a:rect l="l" t="t" r="r" b="b"/>
            <a:pathLst>
              <a:path w="4317456" h="4167581">
                <a:moveTo>
                  <a:pt x="1372466" y="0"/>
                </a:moveTo>
                <a:lnTo>
                  <a:pt x="2944990" y="0"/>
                </a:lnTo>
                <a:lnTo>
                  <a:pt x="2999002" y="19769"/>
                </a:lnTo>
                <a:cubicBezTo>
                  <a:pt x="3773802" y="347482"/>
                  <a:pt x="4317456" y="1114680"/>
                  <a:pt x="4317456" y="2008853"/>
                </a:cubicBezTo>
                <a:cubicBezTo>
                  <a:pt x="4317456" y="3201085"/>
                  <a:pt x="3350960" y="4167581"/>
                  <a:pt x="2158728" y="4167581"/>
                </a:cubicBezTo>
                <a:cubicBezTo>
                  <a:pt x="966497" y="4167581"/>
                  <a:pt x="0" y="3201085"/>
                  <a:pt x="0" y="2008853"/>
                </a:cubicBezTo>
                <a:cubicBezTo>
                  <a:pt x="0" y="1114680"/>
                  <a:pt x="543654" y="347482"/>
                  <a:pt x="1318454" y="1976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8ACD431-85CA-818D-02CB-337DC1357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2487"/>
          <a:stretch/>
        </p:blipFill>
        <p:spPr bwMode="auto">
          <a:xfrm>
            <a:off x="2767505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07" name="Group 8206">
            <a:extLst>
              <a:ext uri="{FF2B5EF4-FFF2-40B4-BE49-F238E27FC236}">
                <a16:creationId xmlns:a16="http://schemas.microsoft.com/office/drawing/2014/main" id="{C6C6FA52-B664-419A-A212-125E50579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825" y="1771652"/>
            <a:ext cx="3486643" cy="2754874"/>
            <a:chOff x="1303825" y="1771652"/>
            <a:chExt cx="3486643" cy="2754874"/>
          </a:xfrm>
        </p:grpSpPr>
        <p:sp>
          <p:nvSpPr>
            <p:cNvPr id="820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18953" y="17716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04045" y="3208746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1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825" y="4368981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212" name="Straight Connector 821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611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2E2A1-2CA6-6C3F-9E4F-333184784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 b="1" u="sng" dirty="0">
                <a:latin typeface="Girls Have Many Secrets" pitchFamily="2" charset="0"/>
              </a:rPr>
              <a:t>Étape 8 : qui fait quoi ?</a:t>
            </a:r>
            <a:endParaRPr lang="fr-BE" sz="5000" b="1" u="sng" dirty="0">
              <a:latin typeface="Girls Have Many Secrets" pitchFamily="2" charset="0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FB23F-B7EA-84D0-66B6-537E3ACF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 dirty="0"/>
              <a:t>Au </a:t>
            </a:r>
            <a:r>
              <a:rPr lang="en-GB" sz="2200" dirty="0" err="1"/>
              <a:t>préalable</a:t>
            </a:r>
            <a:r>
              <a:rPr lang="en-GB" sz="2200" dirty="0"/>
              <a:t> : </a:t>
            </a:r>
            <a:r>
              <a:rPr lang="en-GB" sz="2200" dirty="0" err="1"/>
              <a:t>choix</a:t>
            </a:r>
            <a:r>
              <a:rPr lang="en-GB" sz="2200" dirty="0"/>
              <a:t> des </a:t>
            </a:r>
            <a:r>
              <a:rPr lang="en-GB" sz="2200" dirty="0" err="1"/>
              <a:t>groupes</a:t>
            </a:r>
            <a:r>
              <a:rPr lang="en-GB" sz="2200" dirty="0"/>
              <a:t> et </a:t>
            </a:r>
            <a:r>
              <a:rPr lang="en-GB" sz="2200" dirty="0" err="1"/>
              <a:t>répartition</a:t>
            </a:r>
            <a:r>
              <a:rPr lang="en-GB" sz="2200" dirty="0"/>
              <a:t> des </a:t>
            </a:r>
            <a:r>
              <a:rPr lang="en-GB" sz="2200" dirty="0" err="1"/>
              <a:t>lieux</a:t>
            </a:r>
            <a:r>
              <a:rPr lang="en-GB" sz="2200" dirty="0"/>
              <a:t> par I (</a:t>
            </a:r>
            <a:r>
              <a:rPr lang="en-GB" sz="2200" dirty="0" err="1"/>
              <a:t>selon</a:t>
            </a:r>
            <a:r>
              <a:rPr lang="en-GB" sz="2200" dirty="0"/>
              <a:t> les </a:t>
            </a:r>
            <a:r>
              <a:rPr lang="en-GB" sz="2200" dirty="0" err="1"/>
              <a:t>préférences</a:t>
            </a:r>
            <a:r>
              <a:rPr lang="en-GB" sz="2200" dirty="0"/>
              <a:t> des enfants mises sur un papier)</a:t>
            </a:r>
          </a:p>
          <a:p>
            <a:r>
              <a:rPr lang="en-GB" sz="2200" dirty="0" err="1"/>
              <a:t>Annonce</a:t>
            </a:r>
            <a:r>
              <a:rPr lang="en-GB" sz="2200" dirty="0"/>
              <a:t> </a:t>
            </a:r>
            <a:r>
              <a:rPr lang="en-GB" sz="2200" dirty="0" err="1"/>
              <a:t>en</a:t>
            </a:r>
            <a:r>
              <a:rPr lang="en-GB" sz="2200" dirty="0"/>
              <a:t> </a:t>
            </a:r>
            <a:r>
              <a:rPr lang="en-GB" sz="2200" dirty="0" err="1"/>
              <a:t>classe</a:t>
            </a:r>
            <a:r>
              <a:rPr lang="en-GB" sz="2200" dirty="0"/>
              <a:t> des </a:t>
            </a:r>
            <a:r>
              <a:rPr lang="en-GB" sz="2200" dirty="0" err="1"/>
              <a:t>groupes</a:t>
            </a:r>
            <a:r>
              <a:rPr lang="en-GB" sz="2200" dirty="0"/>
              <a:t> et des </a:t>
            </a:r>
            <a:r>
              <a:rPr lang="en-GB" sz="2200" dirty="0" err="1"/>
              <a:t>lieux</a:t>
            </a:r>
            <a:endParaRPr lang="en-GB" sz="2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825393-76E6-D65B-9693-1BE738AB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31766"/>
            <a:ext cx="5458968" cy="43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9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2" name="Rectangle 12301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2E2A1-2CA6-6C3F-9E4F-333184784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GB" sz="3600" b="1" u="sng" dirty="0">
                <a:latin typeface="Girls Have Many Secrets" pitchFamily="2" charset="0"/>
              </a:rPr>
              <a:t>Étape 9 : premier jet</a:t>
            </a:r>
            <a:endParaRPr lang="fr-BE" sz="3600" b="1" u="sng" dirty="0">
              <a:latin typeface="Girls Have Many Secrets" pitchFamily="2" charset="0"/>
            </a:endParaRPr>
          </a:p>
        </p:txBody>
      </p:sp>
      <p:sp>
        <p:nvSpPr>
          <p:cNvPr id="12304" name="Rectangle 12303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B103014-E235-84AC-9100-F1AF48BE6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" r="4" b="4"/>
          <a:stretch/>
        </p:blipFill>
        <p:spPr bwMode="auto">
          <a:xfrm>
            <a:off x="429767" y="1721922"/>
            <a:ext cx="3419856" cy="45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C4B890-6F3C-005E-7CB3-10E8F85CA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" r="12196" b="-4"/>
          <a:stretch/>
        </p:blipFill>
        <p:spPr>
          <a:xfrm>
            <a:off x="4226837" y="1721922"/>
            <a:ext cx="3420596" cy="4520560"/>
          </a:xfrm>
          <a:prstGeom prst="rect">
            <a:avLst/>
          </a:prstGeom>
        </p:spPr>
      </p:pic>
      <p:sp useBgFill="1">
        <p:nvSpPr>
          <p:cNvPr id="12306" name="Rectangle 12305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FB23F-B7EA-84D0-66B6-537E3ACF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189" y="2002526"/>
            <a:ext cx="2956060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BE" sz="1800" dirty="0"/>
              <a:t>Aides = des fiches d'informations sur les lieux attribués + un exemple de texte pour voir le type d'écrit, le style d'écriture.</a:t>
            </a:r>
          </a:p>
        </p:txBody>
      </p:sp>
    </p:spTree>
    <p:extLst>
      <p:ext uri="{BB962C8B-B14F-4D97-AF65-F5344CB8AC3E}">
        <p14:creationId xmlns:p14="http://schemas.microsoft.com/office/powerpoint/2010/main" val="2766680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D450B-3ADB-6940-2AEC-C307C164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 b="1" u="sng" dirty="0">
                <a:latin typeface="Girls Have Many Secrets" pitchFamily="2" charset="0"/>
              </a:rPr>
              <a:t>Étape 10 : </a:t>
            </a:r>
            <a:r>
              <a:rPr lang="en-GB" sz="5000" b="1" u="sng" dirty="0" err="1">
                <a:latin typeface="Girls Have Many Secrets" pitchFamily="2" charset="0"/>
              </a:rPr>
              <a:t>deuxième</a:t>
            </a:r>
            <a:r>
              <a:rPr lang="en-GB" sz="5000" b="1" u="sng" dirty="0">
                <a:latin typeface="Girls Have Many Secrets" pitchFamily="2" charset="0"/>
              </a:rPr>
              <a:t> jet</a:t>
            </a:r>
            <a:endParaRPr lang="fr-BE" sz="5000" b="1" u="sng" dirty="0">
              <a:latin typeface="Girls Have Many Secrets" pitchFamily="2" charset="0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A946C-AA59-992B-9BEE-DEA335409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BE" sz="2200" dirty="0"/>
              <a:t>Adaptation/correction du 1</a:t>
            </a:r>
            <a:r>
              <a:rPr lang="fr-BE" sz="2200" baseline="30000" dirty="0"/>
              <a:t>er</a:t>
            </a:r>
            <a:r>
              <a:rPr lang="fr-BE" sz="2200" dirty="0"/>
              <a:t> jet. </a:t>
            </a:r>
          </a:p>
          <a:p>
            <a:pPr marL="0" indent="0">
              <a:buNone/>
            </a:pPr>
            <a:endParaRPr lang="fr-BE" sz="2200" dirty="0"/>
          </a:p>
          <a:p>
            <a:pPr marL="0" indent="0">
              <a:buNone/>
            </a:pPr>
            <a:r>
              <a:rPr lang="fr-BE" sz="2200" dirty="0">
                <a:sym typeface="Wingdings" panose="05000000000000000000" pitchFamily="2" charset="2"/>
              </a:rPr>
              <a:t> Après ce second jet, j’ai veillé à améliorer l</a:t>
            </a:r>
            <a:r>
              <a:rPr lang="fr-FR" sz="2200" b="0" i="0" dirty="0">
                <a:effectLst/>
              </a:rPr>
              <a:t>es textes de façon à ce qu'il y ait un fil conducteur dans le livre, j’ai établi l'ordre des lieux dans le livre.</a:t>
            </a:r>
            <a:endParaRPr lang="fr-BE" sz="2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51670A-6AF8-65DD-0718-A6E98C8D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42" y="640080"/>
            <a:ext cx="418338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D450B-3ADB-6940-2AEC-C307C164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u="sng" dirty="0">
                <a:latin typeface="Girls Have Many Secrets" pitchFamily="2" charset="0"/>
              </a:rPr>
              <a:t>Étape 11 : </a:t>
            </a:r>
            <a:r>
              <a:rPr lang="en-US" sz="6600" b="1" u="sng" dirty="0" err="1">
                <a:latin typeface="Girls Have Many Secrets" pitchFamily="2" charset="0"/>
              </a:rPr>
              <a:t>troisième</a:t>
            </a:r>
            <a:r>
              <a:rPr lang="en-US" sz="6600" b="1" u="sng" dirty="0">
                <a:latin typeface="Girls Have Many Secrets" pitchFamily="2" charset="0"/>
              </a:rPr>
              <a:t> 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A946C-AA59-992B-9BEE-DEA335409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Les enfants </a:t>
            </a:r>
            <a:r>
              <a:rPr lang="en-US" sz="2400" dirty="0" err="1"/>
              <a:t>écrivent</a:t>
            </a:r>
            <a:r>
              <a:rPr lang="en-US" sz="2400" dirty="0"/>
              <a:t> </a:t>
            </a:r>
            <a:r>
              <a:rPr lang="en-US" sz="2400" dirty="0" err="1"/>
              <a:t>leurs</a:t>
            </a:r>
            <a:r>
              <a:rPr lang="en-US" sz="2400" dirty="0"/>
              <a:t> </a:t>
            </a:r>
            <a:r>
              <a:rPr lang="en-US" sz="2400" dirty="0" err="1"/>
              <a:t>textes</a:t>
            </a:r>
            <a:r>
              <a:rPr lang="en-US" sz="2400" dirty="0"/>
              <a:t> à </a:t>
            </a:r>
            <a:r>
              <a:rPr lang="en-US" sz="2400" dirty="0" err="1"/>
              <a:t>l’ordinateur</a:t>
            </a:r>
            <a:r>
              <a:rPr lang="en-US" sz="2400" dirty="0"/>
              <a:t> (4 </a:t>
            </a:r>
            <a:r>
              <a:rPr lang="en-US" sz="2400" dirty="0" err="1"/>
              <a:t>ordinateurs</a:t>
            </a:r>
            <a:r>
              <a:rPr lang="en-US" sz="2400" dirty="0"/>
              <a:t> </a:t>
            </a:r>
            <a:r>
              <a:rPr lang="en-US" sz="2400" dirty="0" err="1"/>
              <a:t>utilisés</a:t>
            </a:r>
            <a:r>
              <a:rPr lang="en-US" sz="2400" dirty="0"/>
              <a:t>).</a:t>
            </a:r>
          </a:p>
        </p:txBody>
      </p:sp>
      <p:sp>
        <p:nvSpPr>
          <p:cNvPr id="133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47B169-6FC5-C9FF-B1DB-1DC9C78B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5" y="2619784"/>
            <a:ext cx="2700030" cy="3600041"/>
          </a:xfrm>
          <a:prstGeom prst="rect">
            <a:avLst/>
          </a:prstGeom>
        </p:spPr>
      </p:pic>
      <p:pic>
        <p:nvPicPr>
          <p:cNvPr id="13314" name="Picture 2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62C02B76-4BDE-C570-EA45-9E94D7C10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8546"/>
          <a:stretch/>
        </p:blipFill>
        <p:spPr bwMode="auto">
          <a:xfrm>
            <a:off x="4873588" y="2619784"/>
            <a:ext cx="2444824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37F9F3D-1AAD-3C13-7543-5F172EA5B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285" y="2619784"/>
            <a:ext cx="2700030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32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479AB-1816-C9A3-71D3-D29256FF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u="sng" dirty="0">
                <a:latin typeface="Girls Have Many Secrets" pitchFamily="2" charset="0"/>
              </a:rPr>
              <a:t>Étape 12 : les croquis des illustrations</a:t>
            </a:r>
          </a:p>
        </p:txBody>
      </p:sp>
      <p:sp>
        <p:nvSpPr>
          <p:cNvPr id="14345" name="Freeform: Shape 1434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47" name="Freeform: Shape 1434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49" name="Freeform: Shape 1434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51" name="Freeform: Shape 1435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53" name="Freeform: Shape 1435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338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029A6E5A-5595-D44E-FAD7-AA7B53D14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001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55" name="Freeform: Shape 1435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83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A6B42B9F-F674-4D7F-AEFD-F5DC47A70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C9B327-9244-A0C0-628D-C00B09F7A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3" r="-3" b="-3"/>
          <a:stretch/>
        </p:blipFill>
        <p:spPr>
          <a:xfrm>
            <a:off x="-1" y="6"/>
            <a:ext cx="3922776" cy="393760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442723-CB62-BD99-36AD-FFC79088B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r="1" b="17282"/>
          <a:stretch/>
        </p:blipFill>
        <p:spPr bwMode="auto">
          <a:xfrm>
            <a:off x="4131633" y="10"/>
            <a:ext cx="3922776" cy="393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A2D6F-A97D-39C0-C4FC-3D54BF55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u="sng" kern="1200" dirty="0">
                <a:solidFill>
                  <a:schemeClr val="tx1"/>
                </a:solidFill>
                <a:latin typeface="Girls Have Many Secrets" pitchFamily="2" charset="0"/>
              </a:rPr>
              <a:t>Étape 13 : </a:t>
            </a:r>
            <a:r>
              <a:rPr lang="en-US" sz="28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Réalisation</a:t>
            </a:r>
            <a:r>
              <a:rPr lang="en-US" sz="2800" b="1" u="sng" kern="1200" dirty="0">
                <a:solidFill>
                  <a:schemeClr val="tx1"/>
                </a:solidFill>
                <a:latin typeface="Girls Have Many Secrets" pitchFamily="2" charset="0"/>
              </a:rPr>
              <a:t> des illustrations au propre</a:t>
            </a:r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9" name="Rectangle 3108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2282" y="525322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375DB0-2C22-1F9E-E8BB-067A32DFA3BA}"/>
              </a:ext>
            </a:extLst>
          </p:cNvPr>
          <p:cNvSpPr txBox="1"/>
          <p:nvPr/>
        </p:nvSpPr>
        <p:spPr>
          <a:xfrm>
            <a:off x="4131633" y="4464872"/>
            <a:ext cx="3712464" cy="16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J’ai découpé les feuilles A3 et collé le texte sur la gauche au préalable.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162171-CC7D-871E-49F7-360E64E7C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-3" b="-3"/>
          <a:stretch/>
        </p:blipFill>
        <p:spPr bwMode="auto">
          <a:xfrm>
            <a:off x="8269224" y="-6"/>
            <a:ext cx="3922776" cy="63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2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3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6DE413-38CE-C46A-2C91-611B65F7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376" y="1726753"/>
            <a:ext cx="3343202" cy="25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 5" descr="Une image contenant texte, enveloppe, fournitures de bureau, carte de visite&#10;&#10;Description générée automatiquement">
            <a:extLst>
              <a:ext uri="{FF2B5EF4-FFF2-40B4-BE49-F238E27FC236}">
                <a16:creationId xmlns:a16="http://schemas.microsoft.com/office/drawing/2014/main" id="{16D6C028-DBB3-CB59-2031-A99DDB3E5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68" y="1715030"/>
            <a:ext cx="5289482" cy="39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8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18467-1226-6B64-25E1-E1BB5FDA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b="1" u="sng" dirty="0">
                <a:latin typeface="Girls Have Many Secrets" pitchFamily="2" charset="0"/>
              </a:rPr>
              <a:t>Étape 14 : scans des illustrations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0543-6577-315C-E1A5-8C988B6D6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Scans avec </a:t>
            </a:r>
            <a:r>
              <a:rPr lang="en-US" sz="2400" dirty="0" err="1"/>
              <a:t>résolution</a:t>
            </a:r>
            <a:r>
              <a:rPr lang="en-US" sz="2400" dirty="0"/>
              <a:t> </a:t>
            </a:r>
            <a:r>
              <a:rPr lang="en-US" sz="2400" dirty="0" err="1"/>
              <a:t>élevée</a:t>
            </a:r>
            <a:r>
              <a:rPr lang="en-US" sz="2400" dirty="0"/>
              <a:t> de 600 DPI, </a:t>
            </a:r>
            <a:r>
              <a:rPr lang="en-US" sz="2400" dirty="0" err="1"/>
              <a:t>demandée</a:t>
            </a:r>
            <a:r>
              <a:rPr lang="en-US" sz="2400" dirty="0"/>
              <a:t> par </a:t>
            </a:r>
            <a:r>
              <a:rPr lang="en-US" sz="2400" dirty="0" err="1"/>
              <a:t>l’imprimeur</a:t>
            </a:r>
            <a:endParaRPr lang="en-US" sz="2400" dirty="0"/>
          </a:p>
        </p:txBody>
      </p:sp>
      <p:sp>
        <p:nvSpPr>
          <p:cNvPr id="215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0863FAF-6361-B53C-E162-E42583FFC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18714"/>
          <a:stretch/>
        </p:blipFill>
        <p:spPr bwMode="auto">
          <a:xfrm>
            <a:off x="320040" y="2866457"/>
            <a:ext cx="5614416" cy="31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A761A3-7C3C-8F98-9584-82F7600F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6"/>
          <a:stretch/>
        </p:blipFill>
        <p:spPr>
          <a:xfrm>
            <a:off x="6448817" y="2866457"/>
            <a:ext cx="5225774" cy="31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D54D88-4DFB-D894-5A95-EFE2DDD94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8" r="-2" b="21711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374FE95-F07F-8D7B-926E-B53859FB4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3" r="28444" b="-3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22530" name="Picture 2" descr="Aucune description disponible.">
            <a:extLst>
              <a:ext uri="{FF2B5EF4-FFF2-40B4-BE49-F238E27FC236}">
                <a16:creationId xmlns:a16="http://schemas.microsoft.com/office/drawing/2014/main" id="{7F68DD12-8E32-2E44-7413-034F738E7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7" r="-1" b="499"/>
          <a:stretch/>
        </p:blipFill>
        <p:spPr bwMode="auto"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2537" name="Freeform: Shape 22536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539" name="Freeform: Shape 22538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0704A-A8DD-5CE1-5829-77E4FFA1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7048"/>
            <a:ext cx="5020056" cy="2770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u="sng" kern="1200" dirty="0">
                <a:solidFill>
                  <a:schemeClr val="tx1"/>
                </a:solidFill>
                <a:latin typeface="Girls Have Many Secrets" pitchFamily="2" charset="0"/>
              </a:rPr>
              <a:t>Étape 15 : Mise </a:t>
            </a:r>
            <a:r>
              <a:rPr lang="en-US" sz="54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en</a:t>
            </a:r>
            <a:r>
              <a:rPr lang="en-US" sz="5400" b="1" u="sng" kern="1200" dirty="0">
                <a:solidFill>
                  <a:schemeClr val="tx1"/>
                </a:solidFill>
                <a:latin typeface="Girls Have Many Secrets" pitchFamily="2" charset="0"/>
              </a:rPr>
              <a:t> page de </a:t>
            </a:r>
            <a:r>
              <a:rPr lang="en-US" sz="54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l'album</a:t>
            </a:r>
            <a:r>
              <a:rPr lang="en-US" sz="5400" b="1" u="sng" kern="1200" dirty="0">
                <a:solidFill>
                  <a:schemeClr val="tx1"/>
                </a:solidFill>
                <a:latin typeface="Girls Have Many Secrets" pitchFamily="2" charset="0"/>
              </a:rPr>
              <a:t> </a:t>
            </a:r>
          </a:p>
        </p:txBody>
      </p:sp>
      <p:sp>
        <p:nvSpPr>
          <p:cNvPr id="22541" name="Rectangle 22540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3" name="Rectangle 22542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43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39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F01B9-36D4-59F7-2470-EDE697BB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GB" b="1" u="sng" err="1">
                <a:latin typeface="Girls Have Many Secrets" pitchFamily="2" charset="0"/>
              </a:rPr>
              <a:t>Présentation</a:t>
            </a:r>
            <a:r>
              <a:rPr lang="en-GB" b="1" u="sng">
                <a:latin typeface="Girls Have Many Secrets" pitchFamily="2" charset="0"/>
              </a:rPr>
              <a:t> du livre</a:t>
            </a:r>
            <a:endParaRPr lang="fr-BE" b="1" u="sng">
              <a:latin typeface="Girls Have Many Secrets" pitchFamily="2" charset="0"/>
            </a:endParaRPr>
          </a:p>
        </p:txBody>
      </p:sp>
      <p:sp>
        <p:nvSpPr>
          <p:cNvPr id="1062" name="Freeform: Shape 1041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052" name="Content Placeholder 2">
            <a:extLst>
              <a:ext uri="{FF2B5EF4-FFF2-40B4-BE49-F238E27FC236}">
                <a16:creationId xmlns:a16="http://schemas.microsoft.com/office/drawing/2014/main" id="{3CCFDC3B-C948-E157-EDDF-B9B43B4723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99130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63" name="Oval 1043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Freeform: Shape 1045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Christophe Gillet • Kennes Éditions">
            <a:extLst>
              <a:ext uri="{FF2B5EF4-FFF2-40B4-BE49-F238E27FC236}">
                <a16:creationId xmlns:a16="http://schemas.microsoft.com/office/drawing/2014/main" id="{22B27FDF-B111-92D1-AAF3-0E0334C88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0" r="3" b="17033"/>
          <a:stretch/>
        </p:blipFill>
        <p:spPr bwMode="auto">
          <a:xfrm>
            <a:off x="6676834" y="2514337"/>
            <a:ext cx="2533422" cy="232758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15672F67-145D-642C-53D6-366BECC6B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" r="-6" b="14508"/>
          <a:stretch/>
        </p:blipFill>
        <p:spPr bwMode="auto">
          <a:xfrm>
            <a:off x="9508504" y="742989"/>
            <a:ext cx="2533422" cy="216527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e image contenant personne, homme, intérieur, mur&#10;&#10;Description générée automatiquement">
            <a:extLst>
              <a:ext uri="{FF2B5EF4-FFF2-40B4-BE49-F238E27FC236}">
                <a16:creationId xmlns:a16="http://schemas.microsoft.com/office/drawing/2014/main" id="{959FF350-1E07-2806-77B0-3AB7B4B64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2" r="11819" b="-2"/>
          <a:stretch/>
        </p:blipFill>
        <p:spPr bwMode="auto">
          <a:xfrm>
            <a:off x="9508503" y="3661942"/>
            <a:ext cx="1609671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Arc 1047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Freeform: Shape 1049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53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576152AB-DB4E-43E1-BE8B-9E2B5DE4C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74329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729038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4CF08-4184-EF5F-95EB-F2D6ADC2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347730"/>
            <a:ext cx="10168128" cy="2052034"/>
          </a:xfrm>
        </p:spPr>
        <p:txBody>
          <a:bodyPr>
            <a:normAutofit/>
          </a:bodyPr>
          <a:lstStyle/>
          <a:p>
            <a:r>
              <a:rPr lang="en-GB" sz="4800" b="1" u="sng" dirty="0">
                <a:latin typeface="Girls Have Many Secrets" pitchFamily="2" charset="0"/>
              </a:rPr>
              <a:t>Étape 16 : </a:t>
            </a:r>
            <a:r>
              <a:rPr lang="fr-BE" sz="4800" b="1" u="sng" dirty="0">
                <a:latin typeface="Girls Have Many Secrets" pitchFamily="2" charset="0"/>
              </a:rPr>
              <a:t>impression chez un imprimeur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01050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205B70-FF9A-29D3-0798-10A7BF98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993617"/>
              </p:ext>
            </p:extLst>
          </p:nvPr>
        </p:nvGraphicFramePr>
        <p:xfrm>
          <a:off x="1115568" y="3241582"/>
          <a:ext cx="10168128" cy="2743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327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90" name="Rectangle 11289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2" name="Rectangle 11291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7D87A-5E4E-52C8-BED0-98E502CE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26" y="1118937"/>
            <a:ext cx="4444164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u="sng" kern="1200" dirty="0">
                <a:latin typeface="Girls Have Many Secrets" pitchFamily="2" charset="0"/>
              </a:rPr>
              <a:t>Étape 16 : impression chez un </a:t>
            </a:r>
            <a:r>
              <a:rPr lang="en-US" sz="4000" b="1" u="sng" kern="1200" dirty="0" err="1">
                <a:latin typeface="Girls Have Many Secrets" pitchFamily="2" charset="0"/>
              </a:rPr>
              <a:t>imprimeur</a:t>
            </a:r>
            <a:endParaRPr lang="en-US" sz="4000" b="1" u="sng" kern="1200" dirty="0"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95014-CBCC-5F3B-5327-F0FDD870C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852" y="4025019"/>
            <a:ext cx="3404937" cy="1714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Erreurs signalées par l’expert </a:t>
            </a: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corrections</a:t>
            </a:r>
            <a:endParaRPr lang="en-US" sz="2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1294" name="Group 11293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1295" name="Freeform: Shape 11294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6" name="Freeform: Shape 11295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7" name="Freeform: Shape 11296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298" name="Freeform: Shape 11297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266" name="Picture 2" descr="Aucune description disponible.">
            <a:extLst>
              <a:ext uri="{FF2B5EF4-FFF2-40B4-BE49-F238E27FC236}">
                <a16:creationId xmlns:a16="http://schemas.microsoft.com/office/drawing/2014/main" id="{BC0F7827-7A6E-83CD-A1E2-C769977E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074" y="1118937"/>
            <a:ext cx="5980745" cy="46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00" name="Group 11299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11301" name="Freeform: Shape 11300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2" name="Freeform: Shape 11301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03" name="Freeform: Shape 11302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04" name="Freeform: Shape 11303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726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6" name="Freeform: Shape 4115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8" name="Freeform: Shape 4117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DD6-C121-35BE-5B94-69FB289B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u="sng" dirty="0">
                <a:latin typeface="Girls Have Many Secrets" pitchFamily="2" charset="0"/>
              </a:rPr>
              <a:t>Étape 17 : le </a:t>
            </a:r>
            <a:r>
              <a:rPr lang="en-US" sz="4800" b="1" u="sng" dirty="0" err="1">
                <a:latin typeface="Girls Have Many Secrets" pitchFamily="2" charset="0"/>
              </a:rPr>
              <a:t>colis</a:t>
            </a:r>
            <a:r>
              <a:rPr lang="en-US" sz="4800" b="1" u="sng" dirty="0">
                <a:latin typeface="Girls Have Many Secrets" pitchFamily="2" charset="0"/>
              </a:rPr>
              <a:t> </a:t>
            </a:r>
            <a:r>
              <a:rPr lang="en-US" sz="4800" b="1" u="sng" dirty="0" err="1">
                <a:latin typeface="Girls Have Many Secrets" pitchFamily="2" charset="0"/>
              </a:rPr>
              <a:t>est</a:t>
            </a:r>
            <a:r>
              <a:rPr lang="en-US" sz="4800" b="1" u="sng" dirty="0">
                <a:latin typeface="Girls Have Many Secrets" pitchFamily="2" charset="0"/>
              </a:rPr>
              <a:t> </a:t>
            </a:r>
            <a:r>
              <a:rPr lang="en-US" sz="4800" b="1" u="sng" dirty="0" err="1">
                <a:latin typeface="Girls Have Many Secrets" pitchFamily="2" charset="0"/>
              </a:rPr>
              <a:t>arrivé</a:t>
            </a:r>
            <a:r>
              <a:rPr lang="en-US" sz="4800" b="1" u="sng" dirty="0">
                <a:latin typeface="Girls Have Many Secrets" pitchFamily="2" charset="0"/>
              </a:rPr>
              <a:t> ! </a:t>
            </a:r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4" name="Picture 8" descr="Aucune description disponible.">
            <a:extLst>
              <a:ext uri="{FF2B5EF4-FFF2-40B4-BE49-F238E27FC236}">
                <a16:creationId xmlns:a16="http://schemas.microsoft.com/office/drawing/2014/main" id="{72B82F28-17E2-57C4-8DC4-EED7026A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0844" y="625682"/>
            <a:ext cx="2002536" cy="26700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11D80C0-ECF6-92AA-04CF-D9FDCCE83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5088" y="746840"/>
            <a:ext cx="3236976" cy="2427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2" name="Rectangle 4121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D964288-FB3A-45C2-FF57-FC6B1CCC6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3624" y="3509217"/>
            <a:ext cx="3236976" cy="2427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5FFEEA4-60D9-7734-9081-DA6160B1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6042" y="3513582"/>
            <a:ext cx="3236976" cy="2427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46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9438A-A544-0B36-097E-52540B2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u="sng" dirty="0">
                <a:latin typeface="Girls Have Many Secrets" pitchFamily="2" charset="0"/>
              </a:rPr>
              <a:t>Étape 18 : </a:t>
            </a:r>
            <a:r>
              <a:rPr lang="en-US" sz="3600" b="1" u="sng" dirty="0" err="1">
                <a:latin typeface="Girls Have Many Secrets" pitchFamily="2" charset="0"/>
              </a:rPr>
              <a:t>découverte</a:t>
            </a:r>
            <a:r>
              <a:rPr lang="en-US" sz="3600" b="1" u="sng" dirty="0">
                <a:latin typeface="Girls Have Many Secrets" pitchFamily="2" charset="0"/>
              </a:rPr>
              <a:t> du </a:t>
            </a:r>
            <a:r>
              <a:rPr lang="en-US" sz="3600" b="1" u="sng" dirty="0" err="1">
                <a:latin typeface="Girls Have Many Secrets" pitchFamily="2" charset="0"/>
              </a:rPr>
              <a:t>résultat</a:t>
            </a:r>
            <a:r>
              <a:rPr lang="en-US" sz="3600" b="1" u="sng" dirty="0">
                <a:latin typeface="Girls Have Many Secrets" pitchFamily="2" charset="0"/>
              </a:rPr>
              <a:t> + </a:t>
            </a:r>
            <a:r>
              <a:rPr lang="en-US" sz="3600" b="1" u="sng" dirty="0" err="1">
                <a:latin typeface="Girls Have Many Secrets" pitchFamily="2" charset="0"/>
              </a:rPr>
              <a:t>évaluation</a:t>
            </a:r>
            <a:r>
              <a:rPr lang="en-US" sz="3600" b="1" u="sng" dirty="0">
                <a:latin typeface="Girls Have Many Secrets" pitchFamily="2" charset="0"/>
              </a:rPr>
              <a:t> de </a:t>
            </a:r>
            <a:r>
              <a:rPr lang="en-US" sz="3600" b="1" u="sng" dirty="0" err="1">
                <a:latin typeface="Girls Have Many Secrets" pitchFamily="2" charset="0"/>
              </a:rPr>
              <a:t>notre</a:t>
            </a:r>
            <a:r>
              <a:rPr lang="en-US" sz="3600" b="1" u="sng" dirty="0">
                <a:latin typeface="Girls Have Many Secrets" pitchFamily="2" charset="0"/>
              </a:rPr>
              <a:t> </a:t>
            </a:r>
            <a:r>
              <a:rPr lang="en-US" sz="3600" b="1" u="sng" dirty="0" err="1">
                <a:latin typeface="Girls Have Many Secrets" pitchFamily="2" charset="0"/>
              </a:rPr>
              <a:t>projet</a:t>
            </a:r>
            <a:endParaRPr lang="en-US" sz="3600" b="1" u="sng" dirty="0">
              <a:latin typeface="Girls Have Many Secrets" pitchFamily="2" charset="0"/>
            </a:endParaRPr>
          </a:p>
        </p:txBody>
      </p:sp>
      <p:sp>
        <p:nvSpPr>
          <p:cNvPr id="513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Aucune description disponible.">
            <a:extLst>
              <a:ext uri="{FF2B5EF4-FFF2-40B4-BE49-F238E27FC236}">
                <a16:creationId xmlns:a16="http://schemas.microsoft.com/office/drawing/2014/main" id="{DB05EBEE-434B-D9B8-5DB9-C09BB935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08" y="3010485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ucune description disponible.">
            <a:extLst>
              <a:ext uri="{FF2B5EF4-FFF2-40B4-BE49-F238E27FC236}">
                <a16:creationId xmlns:a16="http://schemas.microsoft.com/office/drawing/2014/main" id="{C88B975F-1FE7-D064-5FDF-5490940C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908" y="3010485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ucune description disponible.">
            <a:extLst>
              <a:ext uri="{FF2B5EF4-FFF2-40B4-BE49-F238E27FC236}">
                <a16:creationId xmlns:a16="http://schemas.microsoft.com/office/drawing/2014/main" id="{756347F2-A11E-621A-28F8-DFF11206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1208" y="3010485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59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5B2D50-0D04-B0FE-5795-6E7365A6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Étape 19 :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réalisation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d’une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nouvelle couverture pour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rendre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l’album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plus </a:t>
            </a:r>
            <a:r>
              <a:rPr lang="en-US" sz="3700" b="1" u="sng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vendeur</a:t>
            </a:r>
            <a:r>
              <a:rPr lang="en-US" sz="37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 ! 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Peut être un dessin animé de texte">
            <a:extLst>
              <a:ext uri="{FF2B5EF4-FFF2-40B4-BE49-F238E27FC236}">
                <a16:creationId xmlns:a16="http://schemas.microsoft.com/office/drawing/2014/main" id="{6D1000B5-1458-11C3-2EE8-06C79A74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767187"/>
            <a:ext cx="6408836" cy="31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68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9FA04-D0DF-29BE-26DA-AB95D5FF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b="1" u="sng" dirty="0">
                <a:latin typeface="Girls Have Many Secrets" pitchFamily="2" charset="0"/>
              </a:rPr>
              <a:t>Étape 20 : partage du </a:t>
            </a:r>
            <a:r>
              <a:rPr lang="en-GB" sz="5400" b="1" u="sng" dirty="0" err="1">
                <a:latin typeface="Girls Have Many Secrets" pitchFamily="2" charset="0"/>
              </a:rPr>
              <a:t>résultat</a:t>
            </a:r>
            <a:r>
              <a:rPr lang="en-GB" sz="5400" b="1" u="sng" dirty="0">
                <a:latin typeface="Girls Have Many Secrets" pitchFamily="2" charset="0"/>
              </a:rPr>
              <a:t> final</a:t>
            </a:r>
            <a:endParaRPr lang="fr-BE" sz="5400" b="1" u="sng" dirty="0">
              <a:latin typeface="Girls Have Many Secrets" pitchFamily="2" charset="0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93E80-8D90-998D-D41C-C99EA11C7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 dirty="0"/>
              <a:t>À qui ?</a:t>
            </a:r>
          </a:p>
          <a:p>
            <a:pPr lvl="1"/>
            <a:r>
              <a:rPr lang="en-GB" sz="2200" dirty="0"/>
              <a:t>La commune de La </a:t>
            </a:r>
            <a:r>
              <a:rPr lang="en-GB" sz="2200" dirty="0" err="1"/>
              <a:t>Bruyère</a:t>
            </a:r>
            <a:r>
              <a:rPr lang="en-GB" sz="2200" dirty="0"/>
              <a:t> (</a:t>
            </a:r>
            <a:r>
              <a:rPr lang="en-GB" sz="2200" dirty="0" err="1"/>
              <a:t>sem</a:t>
            </a:r>
            <a:r>
              <a:rPr lang="en-GB" sz="2200" dirty="0"/>
              <a:t> du 15 </a:t>
            </a:r>
            <a:r>
              <a:rPr lang="en-GB" sz="2200" dirty="0" err="1"/>
              <a:t>mai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La </a:t>
            </a:r>
            <a:r>
              <a:rPr lang="en-GB" sz="2200" dirty="0" err="1"/>
              <a:t>directrice</a:t>
            </a:r>
            <a:r>
              <a:rPr lang="en-GB" sz="2200" dirty="0"/>
              <a:t> (le 29 mars) </a:t>
            </a:r>
          </a:p>
          <a:p>
            <a:pPr lvl="1"/>
            <a:r>
              <a:rPr lang="en-GB" sz="2200" dirty="0" err="1"/>
              <a:t>L’auteur</a:t>
            </a:r>
            <a:r>
              <a:rPr lang="en-GB" sz="2200" dirty="0"/>
              <a:t> de “Marcel de </a:t>
            </a:r>
            <a:r>
              <a:rPr lang="en-GB" sz="2200" dirty="0" err="1"/>
              <a:t>Bruxelles</a:t>
            </a:r>
            <a:r>
              <a:rPr lang="en-GB" sz="2200" dirty="0"/>
              <a:t>” (le 29 mars)</a:t>
            </a:r>
          </a:p>
          <a:p>
            <a:pPr lvl="1"/>
            <a:r>
              <a:rPr lang="en-GB" sz="2200" dirty="0"/>
              <a:t>Les </a:t>
            </a:r>
            <a:r>
              <a:rPr lang="en-GB" sz="2200" dirty="0" err="1"/>
              <a:t>commerces</a:t>
            </a:r>
            <a:r>
              <a:rPr lang="en-GB" sz="2200" dirty="0"/>
              <a:t> (</a:t>
            </a:r>
            <a:r>
              <a:rPr lang="en-GB" sz="2200" dirty="0" err="1"/>
              <a:t>classe</a:t>
            </a:r>
            <a:r>
              <a:rPr lang="en-GB" sz="2200" dirty="0"/>
              <a:t> du dehors du 12 </a:t>
            </a:r>
            <a:r>
              <a:rPr lang="en-GB" sz="2200" dirty="0" err="1"/>
              <a:t>avril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À la </a:t>
            </a:r>
            <a:r>
              <a:rPr lang="en-GB" sz="2200" dirty="0" err="1"/>
              <a:t>porte</a:t>
            </a:r>
            <a:r>
              <a:rPr lang="en-GB" sz="2200" dirty="0"/>
              <a:t> ouverte de </a:t>
            </a:r>
            <a:r>
              <a:rPr lang="en-GB" sz="2200" dirty="0" err="1"/>
              <a:t>l’école</a:t>
            </a:r>
            <a:r>
              <a:rPr lang="en-GB" sz="2200" dirty="0"/>
              <a:t> (23 </a:t>
            </a:r>
            <a:r>
              <a:rPr lang="en-GB" sz="2200" dirty="0" err="1"/>
              <a:t>avril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Durant la fête sportive (le 4 </a:t>
            </a:r>
            <a:r>
              <a:rPr lang="en-GB" sz="2200" dirty="0" err="1"/>
              <a:t>juin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Les parents (sur </a:t>
            </a:r>
            <a:r>
              <a:rPr lang="en-GB" sz="2200" dirty="0" err="1"/>
              <a:t>commande</a:t>
            </a:r>
            <a:r>
              <a:rPr lang="en-GB" sz="2200" dirty="0"/>
              <a:t>)</a:t>
            </a:r>
          </a:p>
          <a:p>
            <a:pPr lvl="1"/>
            <a:r>
              <a:rPr lang="en-GB" sz="2200" dirty="0"/>
              <a:t>Sur internet (</a:t>
            </a:r>
            <a:r>
              <a:rPr lang="en-GB" sz="2200" dirty="0" err="1"/>
              <a:t>commande</a:t>
            </a:r>
            <a:r>
              <a:rPr lang="en-GB" sz="2200" dirty="0"/>
              <a:t> via un </a:t>
            </a:r>
            <a:r>
              <a:rPr lang="en-GB" sz="2200" dirty="0" err="1"/>
              <a:t>formulaire</a:t>
            </a:r>
            <a:r>
              <a:rPr lang="en-GB" sz="2200" dirty="0"/>
              <a:t>)</a:t>
            </a:r>
          </a:p>
          <a:p>
            <a:pPr marL="457200" lvl="1" indent="0">
              <a:buNone/>
            </a:pPr>
            <a:endParaRPr lang="fr-BE" sz="2200" dirty="0"/>
          </a:p>
        </p:txBody>
      </p:sp>
    </p:spTree>
    <p:extLst>
      <p:ext uri="{BB962C8B-B14F-4D97-AF65-F5344CB8AC3E}">
        <p14:creationId xmlns:p14="http://schemas.microsoft.com/office/powerpoint/2010/main" val="4249607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CD4B6-20F5-FE79-7D39-5C293AA6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chemeClr val="tx2"/>
                </a:solidFill>
                <a:latin typeface="Girls Have Many Secrets" pitchFamily="2" charset="0"/>
              </a:rPr>
              <a:t>APRÈS : </a:t>
            </a:r>
            <a:br>
              <a:rPr lang="en-US" sz="2800" kern="1200" dirty="0">
                <a:solidFill>
                  <a:schemeClr val="tx2"/>
                </a:solidFill>
                <a:latin typeface="Girls Have Many Secrets" pitchFamily="2" charset="0"/>
              </a:rPr>
            </a:br>
            <a:r>
              <a:rPr lang="en-US" sz="2800" kern="1200" dirty="0" err="1">
                <a:solidFill>
                  <a:schemeClr val="tx2"/>
                </a:solidFill>
                <a:latin typeface="Girls Have Many Secrets" pitchFamily="2" charset="0"/>
              </a:rPr>
              <a:t>Réactions</a:t>
            </a:r>
            <a:r>
              <a:rPr lang="en-US" sz="2800" kern="1200" dirty="0">
                <a:solidFill>
                  <a:schemeClr val="tx2"/>
                </a:solidFill>
                <a:latin typeface="Girls Have Many Secrets" pitchFamily="2" charset="0"/>
              </a:rPr>
              <a:t>, engouements et ventes</a:t>
            </a:r>
          </a:p>
        </p:txBody>
      </p:sp>
      <p:pic>
        <p:nvPicPr>
          <p:cNvPr id="6" name="Graphic 5" descr="Bulles">
            <a:extLst>
              <a:ext uri="{FF2B5EF4-FFF2-40B4-BE49-F238E27FC236}">
                <a16:creationId xmlns:a16="http://schemas.microsoft.com/office/drawing/2014/main" id="{FF4DF79A-60C5-5804-411D-C617CCD8B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3760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3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ucune description disponible.">
            <a:extLst>
              <a:ext uri="{FF2B5EF4-FFF2-40B4-BE49-F238E27FC236}">
                <a16:creationId xmlns:a16="http://schemas.microsoft.com/office/drawing/2014/main" id="{39BA694B-F0DA-6106-EDDC-66DEC9EE7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" b="50000"/>
          <a:stretch/>
        </p:blipFill>
        <p:spPr bwMode="auto">
          <a:xfrm>
            <a:off x="6421035" y="918233"/>
            <a:ext cx="5129784" cy="502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Rectangle 513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D16E1-B789-C190-89C7-52AE45A6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750261"/>
            <a:ext cx="5129784" cy="535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5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6E8D2-FCA8-2A51-880B-41DF1557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5" y="643467"/>
            <a:ext cx="773759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2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A25203-6965-0D78-C33D-D8CCD9F2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Et plein d’autres…</a:t>
            </a:r>
          </a:p>
        </p:txBody>
      </p:sp>
    </p:spTree>
    <p:extLst>
      <p:ext uri="{BB962C8B-B14F-4D97-AF65-F5344CB8AC3E}">
        <p14:creationId xmlns:p14="http://schemas.microsoft.com/office/powerpoint/2010/main" val="144452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E06BA-456D-0611-CCA0-6EAA2ACA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b="1" u="sng">
                <a:latin typeface="Girls Have Many Secrets" pitchFamily="2" charset="0"/>
              </a:rPr>
              <a:t>Comment </a:t>
            </a:r>
            <a:r>
              <a:rPr lang="en-GB" b="1" u="sng" err="1">
                <a:latin typeface="Girls Have Many Secrets" pitchFamily="2" charset="0"/>
              </a:rPr>
              <a:t>m’est</a:t>
            </a:r>
            <a:r>
              <a:rPr lang="en-GB" b="1" u="sng">
                <a:latin typeface="Girls Have Many Secrets" pitchFamily="2" charset="0"/>
              </a:rPr>
              <a:t> venue </a:t>
            </a:r>
            <a:r>
              <a:rPr lang="en-GB" b="1" u="sng" err="1">
                <a:latin typeface="Girls Have Many Secrets" pitchFamily="2" charset="0"/>
              </a:rPr>
              <a:t>l’idée</a:t>
            </a:r>
            <a:r>
              <a:rPr lang="en-GB" b="1" u="sng">
                <a:latin typeface="Girls Have Many Secrets" pitchFamily="2" charset="0"/>
              </a:rPr>
              <a:t> de </a:t>
            </a:r>
            <a:r>
              <a:rPr lang="en-GB" b="1" u="sng" err="1">
                <a:latin typeface="Girls Have Many Secrets" pitchFamily="2" charset="0"/>
              </a:rPr>
              <a:t>ce</a:t>
            </a:r>
            <a:r>
              <a:rPr lang="en-GB" b="1" u="sng">
                <a:latin typeface="Girls Have Many Secrets" pitchFamily="2" charset="0"/>
              </a:rPr>
              <a:t> </a:t>
            </a:r>
            <a:r>
              <a:rPr lang="en-GB" b="1" u="sng" err="1">
                <a:latin typeface="Girls Have Many Secrets" pitchFamily="2" charset="0"/>
              </a:rPr>
              <a:t>projet</a:t>
            </a:r>
            <a:r>
              <a:rPr lang="en-GB" b="1" u="sng">
                <a:latin typeface="Girls Have Many Secrets" pitchFamily="2" charset="0"/>
              </a:rPr>
              <a:t> ?</a:t>
            </a:r>
            <a:endParaRPr lang="fr-BE" b="1" u="sng">
              <a:latin typeface="Girls Have Many Secrets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D2A2-5F79-4F85-1D36-60561294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Salon </a:t>
            </a:r>
            <a:r>
              <a:rPr lang="en-GB" dirty="0" err="1"/>
              <a:t>Educ</a:t>
            </a:r>
            <a:r>
              <a:rPr lang="en-GB" dirty="0"/>
              <a:t>, le 15 </a:t>
            </a:r>
            <a:r>
              <a:rPr lang="en-GB" dirty="0" err="1"/>
              <a:t>octobre</a:t>
            </a:r>
            <a:r>
              <a:rPr lang="en-GB" dirty="0"/>
              <a:t> 2022</a:t>
            </a:r>
          </a:p>
          <a:p>
            <a:r>
              <a:rPr lang="en-GB" dirty="0"/>
              <a:t>Participation à la </a:t>
            </a:r>
            <a:r>
              <a:rPr lang="en-GB" dirty="0" err="1"/>
              <a:t>conférence</a:t>
            </a:r>
            <a:r>
              <a:rPr lang="en-GB" dirty="0"/>
              <a:t> </a:t>
            </a:r>
            <a:r>
              <a:rPr lang="fr-BE" dirty="0"/>
              <a:t>" Atelier : Fabrique ton livre à la manière de </a:t>
            </a:r>
            <a:r>
              <a:rPr lang="fr-BE" i="1" dirty="0"/>
              <a:t>Marcel de Bruxelles </a:t>
            </a:r>
            <a:r>
              <a:rPr lang="fr-BE" dirty="0"/>
              <a:t>“</a:t>
            </a:r>
            <a:r>
              <a:rPr lang="en-GB" dirty="0"/>
              <a:t> </a:t>
            </a:r>
            <a:r>
              <a:rPr lang="en-GB" dirty="0" err="1"/>
              <a:t>donnée</a:t>
            </a:r>
            <a:r>
              <a:rPr lang="en-GB" dirty="0"/>
              <a:t> par Christophe GILLET, Jean-Luc ENGLEBERT et le </a:t>
            </a:r>
            <a:r>
              <a:rPr lang="en-GB" dirty="0" err="1"/>
              <a:t>gérant</a:t>
            </a:r>
            <a:r>
              <a:rPr lang="en-GB" dirty="0"/>
              <a:t> de la </a:t>
            </a:r>
            <a:r>
              <a:rPr lang="en-GB" dirty="0" err="1"/>
              <a:t>maison</a:t>
            </a:r>
            <a:r>
              <a:rPr lang="en-GB" dirty="0"/>
              <a:t> </a:t>
            </a:r>
            <a:r>
              <a:rPr lang="en-GB" dirty="0" err="1"/>
              <a:t>d’edition</a:t>
            </a:r>
            <a:r>
              <a:rPr lang="en-GB" dirty="0"/>
              <a:t> </a:t>
            </a:r>
            <a:r>
              <a:rPr lang="en-GB"/>
              <a:t>ABC Melody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e image contenant logo&#10;&#10;Description générée automatiquement">
            <a:extLst>
              <a:ext uri="{FF2B5EF4-FFF2-40B4-BE49-F238E27FC236}">
                <a16:creationId xmlns:a16="http://schemas.microsoft.com/office/drawing/2014/main" id="{0051A988-F9EE-9EB2-DCAC-ED79A568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45" y="1176557"/>
            <a:ext cx="2747528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DACBE9-1994-4C6C-E352-3E70BE6C5CB2}"/>
              </a:ext>
            </a:extLst>
          </p:cNvPr>
          <p:cNvSpPr txBox="1">
            <a:spLocks/>
          </p:cNvSpPr>
          <p:nvPr/>
        </p:nvSpPr>
        <p:spPr>
          <a:xfrm>
            <a:off x="838199" y="5384800"/>
            <a:ext cx="9098281" cy="927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1200" dirty="0">
                <a:hlinkClick r:id="rId3"/>
              </a:rPr>
              <a:t>https://www.salon-educ.be/conferences/fabrique-ton-livre-a-la-maniere-de-marcel-de-bruxelles/</a:t>
            </a:r>
            <a:endParaRPr lang="fr-BE" sz="1200" dirty="0">
              <a:cs typeface="Calibri" panose="020F0502020204030204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760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2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EED4-F2A9-39C1-A775-B7F4FA84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u="sng" kern="1200" dirty="0">
                <a:solidFill>
                  <a:schemeClr val="tx1"/>
                </a:solidFill>
                <a:latin typeface="Girls Have Many Secrets" pitchFamily="2" charset="0"/>
              </a:rPr>
              <a:t>Conclusion : </a:t>
            </a:r>
            <a:r>
              <a:rPr lang="en-US" sz="48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qu’est-ce</a:t>
            </a:r>
            <a:r>
              <a:rPr lang="en-US" sz="4800" b="1" u="sng" kern="1200" dirty="0">
                <a:solidFill>
                  <a:schemeClr val="tx1"/>
                </a:solidFill>
                <a:latin typeface="Girls Have Many Secrets" pitchFamily="2" charset="0"/>
              </a:rPr>
              <a:t> que </a:t>
            </a:r>
            <a:r>
              <a:rPr lang="en-US" sz="48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j’en</a:t>
            </a:r>
            <a:r>
              <a:rPr lang="en-US" sz="4800" b="1" u="sng" kern="1200" dirty="0">
                <a:solidFill>
                  <a:schemeClr val="tx1"/>
                </a:solidFill>
                <a:latin typeface="Girls Have Many Secrets" pitchFamily="2" charset="0"/>
              </a:rPr>
              <a:t> </a:t>
            </a:r>
            <a:r>
              <a:rPr lang="en-US" sz="4800" b="1" u="sng" kern="1200" dirty="0" err="1">
                <a:solidFill>
                  <a:schemeClr val="tx1"/>
                </a:solidFill>
                <a:latin typeface="Girls Have Many Secrets" pitchFamily="2" charset="0"/>
              </a:rPr>
              <a:t>pense</a:t>
            </a:r>
            <a:r>
              <a:rPr lang="en-US" sz="4800" b="1" u="sng" kern="1200" dirty="0">
                <a:solidFill>
                  <a:schemeClr val="tx1"/>
                </a:solidFill>
                <a:latin typeface="Girls Have Many Secrets" pitchFamily="2" charset="0"/>
              </a:rPr>
              <a:t> ?</a:t>
            </a: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6E06A7-88E8-5221-DC09-D9D98EA7B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88653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447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C4C8-A2F4-1B40-E54C-8414ED21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24" y="1735480"/>
            <a:ext cx="614426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Girls Have Many Secrets" pitchFamily="2" charset="0"/>
              </a:rPr>
              <a:t>Merci pour </a:t>
            </a:r>
            <a:r>
              <a:rPr lang="en-US" kern="1200" dirty="0" err="1">
                <a:solidFill>
                  <a:schemeClr val="tx1"/>
                </a:solidFill>
                <a:latin typeface="Girls Have Many Secrets" pitchFamily="2" charset="0"/>
              </a:rPr>
              <a:t>votre</a:t>
            </a:r>
            <a:r>
              <a:rPr lang="en-US" kern="1200" dirty="0">
                <a:solidFill>
                  <a:schemeClr val="tx1"/>
                </a:solidFill>
                <a:latin typeface="Girls Have Many Secrets" pitchFamily="2" charset="0"/>
              </a:rPr>
              <a:t> attention !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Girls Have Many Secrets" pitchFamily="2" charset="0"/>
              </a:rPr>
            </a:br>
            <a:r>
              <a:rPr lang="en-US" kern="1200" dirty="0" err="1">
                <a:solidFill>
                  <a:schemeClr val="tx1"/>
                </a:solidFill>
                <a:latin typeface="Girls Have Many Secrets" pitchFamily="2" charset="0"/>
              </a:rPr>
              <a:t>Avez-vous</a:t>
            </a:r>
            <a:r>
              <a:rPr lang="en-US" kern="1200" dirty="0">
                <a:solidFill>
                  <a:schemeClr val="tx1"/>
                </a:solidFill>
                <a:latin typeface="Girls Have Many Secrets" pitchFamily="2" charset="0"/>
              </a:rPr>
              <a:t> des questions ?</a:t>
            </a:r>
          </a:p>
        </p:txBody>
      </p:sp>
      <p:sp>
        <p:nvSpPr>
          <p:cNvPr id="52" name="Freeform: Shape 4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4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lock Arc 4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Freeform: Shape 4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C695302-5E17-2A21-C415-70CA727C3A87}"/>
              </a:ext>
            </a:extLst>
          </p:cNvPr>
          <p:cNvSpPr txBox="1"/>
          <p:nvPr/>
        </p:nvSpPr>
        <p:spPr>
          <a:xfrm>
            <a:off x="6952065" y="6298646"/>
            <a:ext cx="2512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latin typeface="Amandine" pitchFamily="2" charset="0"/>
              </a:rPr>
              <a:t>Valentine Conoir</a:t>
            </a:r>
          </a:p>
        </p:txBody>
      </p:sp>
    </p:spTree>
    <p:extLst>
      <p:ext uri="{BB962C8B-B14F-4D97-AF65-F5344CB8AC3E}">
        <p14:creationId xmlns:p14="http://schemas.microsoft.com/office/powerpoint/2010/main" val="414393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6B4D8-63FF-F2DA-0B8F-909A1CE2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u="sng" dirty="0">
                <a:latin typeface="Girls Have Many Secrets" pitchFamily="2" charset="0"/>
              </a:rPr>
              <a:t>Stage</a:t>
            </a:r>
            <a:endParaRPr lang="fr-BE" b="1" u="sng" dirty="0"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95CE2-CC08-BDA4-49BA-B223768FA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fr-BE" u="sng" dirty="0"/>
              <a:t>Au préalable </a:t>
            </a:r>
            <a:r>
              <a:rPr lang="fr-BE" dirty="0"/>
              <a:t>: présentation à l’équipe éducative</a:t>
            </a:r>
          </a:p>
          <a:p>
            <a:r>
              <a:rPr lang="fr-BE" u="sng" dirty="0"/>
              <a:t>Période </a:t>
            </a:r>
            <a:r>
              <a:rPr lang="fr-BE" dirty="0"/>
              <a:t>:</a:t>
            </a:r>
            <a:br>
              <a:rPr lang="fr-BE" dirty="0"/>
            </a:br>
            <a:r>
              <a:rPr lang="fr-BE" dirty="0"/>
              <a:t>6 au 17 février et 6 au 17 mars (20 jours actifs)</a:t>
            </a:r>
            <a:endParaRPr lang="en-GB" dirty="0"/>
          </a:p>
          <a:p>
            <a:r>
              <a:rPr lang="en-GB" u="sng" dirty="0"/>
              <a:t>Lieu</a:t>
            </a:r>
            <a:r>
              <a:rPr lang="en-GB" dirty="0"/>
              <a:t> : école </a:t>
            </a:r>
            <a:r>
              <a:rPr lang="en-GB" dirty="0" err="1"/>
              <a:t>communale</a:t>
            </a:r>
            <a:r>
              <a:rPr lang="en-GB" dirty="0"/>
              <a:t> de </a:t>
            </a:r>
            <a:r>
              <a:rPr lang="en-GB" dirty="0" err="1"/>
              <a:t>Meux</a:t>
            </a:r>
            <a:endParaRPr lang="en-GB" dirty="0"/>
          </a:p>
          <a:p>
            <a:r>
              <a:rPr lang="en-GB" u="sng" dirty="0" err="1"/>
              <a:t>Classe</a:t>
            </a:r>
            <a:r>
              <a:rPr lang="en-GB" dirty="0"/>
              <a:t> : 4</a:t>
            </a:r>
            <a:r>
              <a:rPr lang="en-GB" baseline="30000" dirty="0"/>
              <a:t>ème</a:t>
            </a:r>
            <a:r>
              <a:rPr lang="en-GB" dirty="0"/>
              <a:t> </a:t>
            </a:r>
            <a:r>
              <a:rPr lang="en-GB" dirty="0" err="1"/>
              <a:t>primaire</a:t>
            </a:r>
            <a:endParaRPr lang="en-GB" dirty="0"/>
          </a:p>
          <a:p>
            <a:r>
              <a:rPr lang="en-GB" u="sng" dirty="0"/>
              <a:t>Maître de stage </a:t>
            </a:r>
            <a:r>
              <a:rPr lang="en-GB" dirty="0"/>
              <a:t>: Madame Delphine VAN CAMP</a:t>
            </a:r>
          </a:p>
        </p:txBody>
      </p:sp>
      <p:pic>
        <p:nvPicPr>
          <p:cNvPr id="4" name="Picture 2" descr="Peut être une image de 7 personnes et plein air">
            <a:extLst>
              <a:ext uri="{FF2B5EF4-FFF2-40B4-BE49-F238E27FC236}">
                <a16:creationId xmlns:a16="http://schemas.microsoft.com/office/drawing/2014/main" id="{27FEF42C-0D45-6F6A-BCFA-2DA6C278E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r="19353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solidFill>
            <a:srgbClr val="0070C0"/>
          </a:solidFill>
        </p:spPr>
      </p:pic>
      <p:sp>
        <p:nvSpPr>
          <p:cNvPr id="19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78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0DBB-7C8D-C863-87B2-364253A5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rls Have Many Secrets" pitchFamily="2" charset="0"/>
              </a:rPr>
              <a:t>Disciplines travaillées dans le cadre du projet</a:t>
            </a:r>
            <a:endParaRPr lang="fr-BE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rls Have Many Secrets" pitchFamily="2" charset="0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C3B5D42-7944-B4E7-7956-FD4C23146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601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EA7FC-532C-8AFB-4F0B-E18D56E1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Girls Have Many Secrets" pitchFamily="2" charset="0"/>
              </a:rPr>
              <a:t>AVANT : </a:t>
            </a:r>
            <a:br>
              <a:rPr lang="en-US" sz="4000" kern="1200" dirty="0">
                <a:solidFill>
                  <a:schemeClr val="tx2"/>
                </a:solidFill>
                <a:latin typeface="Girls Have Many Secrets" pitchFamily="2" charset="0"/>
              </a:rPr>
            </a:br>
            <a:r>
              <a:rPr lang="en-US" sz="4000" kern="1200" dirty="0">
                <a:solidFill>
                  <a:schemeClr val="tx2"/>
                </a:solidFill>
                <a:latin typeface="Girls Have Many Secrets" pitchFamily="2" charset="0"/>
              </a:rPr>
              <a:t>La </a:t>
            </a:r>
            <a:r>
              <a:rPr lang="en-US" sz="4000" kern="1200" dirty="0" err="1">
                <a:solidFill>
                  <a:schemeClr val="tx2"/>
                </a:solidFill>
                <a:latin typeface="Girls Have Many Secrets" pitchFamily="2" charset="0"/>
              </a:rPr>
              <a:t>préparation</a:t>
            </a:r>
            <a:r>
              <a:rPr lang="en-US" sz="4000" kern="1200" dirty="0">
                <a:solidFill>
                  <a:schemeClr val="tx2"/>
                </a:solidFill>
                <a:latin typeface="Girls Have Many Secrets" pitchFamily="2" charset="0"/>
              </a:rPr>
              <a:t> du </a:t>
            </a:r>
            <a:r>
              <a:rPr lang="en-US" sz="4000" kern="1200" dirty="0" err="1">
                <a:solidFill>
                  <a:schemeClr val="tx2"/>
                </a:solidFill>
                <a:latin typeface="Girls Have Many Secrets" pitchFamily="2" charset="0"/>
              </a:rPr>
              <a:t>projet</a:t>
            </a:r>
            <a:endParaRPr lang="en-US" sz="4000" kern="1200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pic>
        <p:nvPicPr>
          <p:cNvPr id="6" name="Graphic 5" descr="Liste de contrôle">
            <a:extLst>
              <a:ext uri="{FF2B5EF4-FFF2-40B4-BE49-F238E27FC236}">
                <a16:creationId xmlns:a16="http://schemas.microsoft.com/office/drawing/2014/main" id="{C955DB93-C67C-D88B-EBD2-0DE380CC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85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1" name="Rectangle 9230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3" name="Rectangle 9232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893EE-1E71-443E-8AC3-7D0FBE90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059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u="sng" dirty="0">
                <a:solidFill>
                  <a:schemeClr val="tx2"/>
                </a:solidFill>
                <a:latin typeface="Girls Have Many Secrets" pitchFamily="2" charset="0"/>
              </a:rPr>
              <a:t>Choix de </a:t>
            </a:r>
            <a:r>
              <a:rPr lang="en-GB" sz="4000" b="1" u="sng" dirty="0" err="1">
                <a:solidFill>
                  <a:schemeClr val="tx2"/>
                </a:solidFill>
                <a:latin typeface="Girls Have Many Secrets" pitchFamily="2" charset="0"/>
              </a:rPr>
              <a:t>l’imprimeur</a:t>
            </a:r>
            <a:endParaRPr lang="fr-BE" sz="4000" b="1" u="sng" dirty="0">
              <a:solidFill>
                <a:schemeClr val="tx2"/>
              </a:solidFill>
              <a:latin typeface="Girls Have Many Secrets" pitchFamily="2" charset="0"/>
            </a:endParaRPr>
          </a:p>
        </p:txBody>
      </p:sp>
      <p:grpSp>
        <p:nvGrpSpPr>
          <p:cNvPr id="9235" name="Group 9234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9236" name="Freeform: Shape 9235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7" name="Freeform: Shape 9236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8" name="Freeform: Shape 9237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9" name="Freeform: Shape 9238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24C7-9BCE-894F-D84F-1E5FA556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05" y="3855262"/>
            <a:ext cx="5301930" cy="1629819"/>
          </a:xfrm>
        </p:spPr>
        <p:txBody>
          <a:bodyPr>
            <a:normAutofit/>
          </a:bodyPr>
          <a:lstStyle/>
          <a:p>
            <a:pPr marL="210312" indent="-210312" defTabSz="841248">
              <a:spcBef>
                <a:spcPts val="920"/>
              </a:spcBef>
            </a:pPr>
            <a:r>
              <a:rPr lang="en-GB" kern="1200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Prix ? </a:t>
            </a:r>
            <a:r>
              <a:rPr lang="en-GB" kern="1200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en-GB" kern="1200" dirty="0" err="1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Demandes</a:t>
            </a:r>
            <a:r>
              <a:rPr lang="en-GB" kern="1200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 devis</a:t>
            </a:r>
          </a:p>
          <a:p>
            <a:pPr marL="210312" indent="-210312" defTabSz="841248">
              <a:spcBef>
                <a:spcPts val="920"/>
              </a:spcBef>
            </a:pPr>
            <a:r>
              <a:rPr lang="en-GB" kern="1200" dirty="0" err="1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Qualité</a:t>
            </a:r>
            <a:r>
              <a:rPr lang="en-GB" kern="1200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?  Consultation des </a:t>
            </a:r>
            <a:r>
              <a:rPr lang="en-GB" kern="1200" dirty="0" err="1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avis</a:t>
            </a:r>
            <a:endParaRPr lang="en-GB" sz="3200" dirty="0">
              <a:solidFill>
                <a:schemeClr val="tx1">
                  <a:lumMod val="95000"/>
                  <a:lumOff val="5000"/>
                  <a:alpha val="55000"/>
                </a:schemeClr>
              </a:solidFill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93D6882-8B62-CD88-BB58-3655F262B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2825" y="3501324"/>
            <a:ext cx="2413111" cy="60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intex">
            <a:extLst>
              <a:ext uri="{FF2B5EF4-FFF2-40B4-BE49-F238E27FC236}">
                <a16:creationId xmlns:a16="http://schemas.microsoft.com/office/drawing/2014/main" id="{7628B641-7931-777F-3A46-1C316EB4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550" y="2899956"/>
            <a:ext cx="1500600" cy="14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DBCE32-E42D-DFA8-3DD8-6A037020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824" y="5031160"/>
            <a:ext cx="2413111" cy="839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12E7B7-719E-EDB2-5E24-E752540EE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107" y="4870631"/>
            <a:ext cx="2405486" cy="11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93EE-1E71-443E-8AC3-7D0FBE90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988" y="460248"/>
            <a:ext cx="4772024" cy="1216153"/>
          </a:xfrm>
        </p:spPr>
        <p:txBody>
          <a:bodyPr anchor="t">
            <a:normAutofit/>
          </a:bodyPr>
          <a:lstStyle/>
          <a:p>
            <a:pPr algn="ctr"/>
            <a:r>
              <a:rPr lang="en-GB" sz="4000" b="1" u="sng" dirty="0">
                <a:latin typeface="Girls Have Many Secrets" pitchFamily="2" charset="0"/>
              </a:rPr>
              <a:t>Choix de </a:t>
            </a:r>
            <a:r>
              <a:rPr lang="en-GB" sz="4000" b="1" u="sng" dirty="0" err="1">
                <a:latin typeface="Girls Have Many Secrets" pitchFamily="2" charset="0"/>
              </a:rPr>
              <a:t>l’imprimeur</a:t>
            </a:r>
            <a:endParaRPr lang="fr-BE" sz="4000" b="1" u="sng" dirty="0">
              <a:latin typeface="Girls Have Many Secret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24C7-9BCE-894F-D84F-1E5FA556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6" y="3429000"/>
            <a:ext cx="5599544" cy="175259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alpha val="55000"/>
                  </a:schemeClr>
                </a:solidFill>
              </a:rPr>
              <a:t>Prix ? </a:t>
            </a:r>
            <a:r>
              <a:rPr lang="en-GB" dirty="0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GB" dirty="0" err="1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Demandes</a:t>
            </a:r>
            <a:r>
              <a:rPr lang="en-GB" dirty="0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 de devis</a:t>
            </a:r>
          </a:p>
          <a:p>
            <a:r>
              <a:rPr lang="en-GB" dirty="0" err="1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Qualité</a:t>
            </a:r>
            <a:r>
              <a:rPr lang="en-GB" dirty="0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 ?  Consultation des </a:t>
            </a:r>
            <a:r>
              <a:rPr lang="en-GB" dirty="0" err="1">
                <a:solidFill>
                  <a:schemeClr val="tx1">
                    <a:alpha val="55000"/>
                  </a:schemeClr>
                </a:solidFill>
                <a:sym typeface="Wingdings" panose="05000000000000000000" pitchFamily="2" charset="2"/>
              </a:rPr>
              <a:t>avis</a:t>
            </a:r>
            <a:endParaRPr lang="en-GB" dirty="0">
              <a:solidFill>
                <a:schemeClr val="tx1">
                  <a:alpha val="5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2E7B7-719E-EDB2-5E24-E752540E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25" y="3057171"/>
            <a:ext cx="2586700" cy="12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1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Rouge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5098</TotalTime>
  <Words>988</Words>
  <Application>Microsoft Office PowerPoint</Application>
  <PresentationFormat>Grand écran</PresentationFormat>
  <Paragraphs>118</Paragraphs>
  <Slides>41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0" baseType="lpstr">
      <vt:lpstr>Amandine</vt:lpstr>
      <vt:lpstr>Arial</vt:lpstr>
      <vt:lpstr>Calibri</vt:lpstr>
      <vt:lpstr>Calibri Light</vt:lpstr>
      <vt:lpstr>Girls Have Many Secrets</vt:lpstr>
      <vt:lpstr>Google Sans</vt:lpstr>
      <vt:lpstr>Wingdings</vt:lpstr>
      <vt:lpstr>Thème Office</vt:lpstr>
      <vt:lpstr>Acrobat Document</vt:lpstr>
      <vt:lpstr>Présentation PowerPoint</vt:lpstr>
      <vt:lpstr>En quoi consiste le projet ?</vt:lpstr>
      <vt:lpstr>Présentation du livre</vt:lpstr>
      <vt:lpstr>Comment m’est venue l’idée de ce projet ?</vt:lpstr>
      <vt:lpstr>Stage</vt:lpstr>
      <vt:lpstr>Disciplines travaillées dans le cadre du projet</vt:lpstr>
      <vt:lpstr>AVANT :  La préparation du projet</vt:lpstr>
      <vt:lpstr>Choix de l’imprimeur</vt:lpstr>
      <vt:lpstr>Choix de l’imprimeur</vt:lpstr>
      <vt:lpstr>Fiche technique d’impression</vt:lpstr>
      <vt:lpstr>Disposition des pages</vt:lpstr>
      <vt:lpstr>Préparation écrite du projet</vt:lpstr>
      <vt:lpstr>PENDANT :  Déroulement du projet</vt:lpstr>
      <vt:lpstr>Étape 1 : lecture de l’album original</vt:lpstr>
      <vt:lpstr>Étape 2 : annonce du projet</vt:lpstr>
      <vt:lpstr>Étape 3 :  planification du projet </vt:lpstr>
      <vt:lpstr>Étape 4 : émission d’hypothèses</vt:lpstr>
      <vt:lpstr>Étape 5 : la classe du dehors</vt:lpstr>
      <vt:lpstr>Étape 6 : choix du titre du livre </vt:lpstr>
      <vt:lpstr>Étape 7 : choix du personnage principal</vt:lpstr>
      <vt:lpstr>Étape 8 : qui fait quoi ?</vt:lpstr>
      <vt:lpstr>Étape 9 : premier jet</vt:lpstr>
      <vt:lpstr>Étape 10 : deuxième jet</vt:lpstr>
      <vt:lpstr>Étape 11 : troisième jet</vt:lpstr>
      <vt:lpstr>Étape 12 : les croquis des illustrations</vt:lpstr>
      <vt:lpstr>Étape 13 : Réalisation des illustrations au propre</vt:lpstr>
      <vt:lpstr>Présentation PowerPoint</vt:lpstr>
      <vt:lpstr>Étape 14 : scans des illustrations</vt:lpstr>
      <vt:lpstr>Étape 15 : Mise en page de l'album </vt:lpstr>
      <vt:lpstr>Étape 16 : impression chez un imprimeur</vt:lpstr>
      <vt:lpstr>Étape 16 : impression chez un imprimeur</vt:lpstr>
      <vt:lpstr>Étape 17 : le colis est arrivé ! </vt:lpstr>
      <vt:lpstr>Étape 18 : découverte du résultat + évaluation de notre projet</vt:lpstr>
      <vt:lpstr>Étape 19 : réalisation d’une nouvelle couverture pour rendre l’album plus vendeur ! </vt:lpstr>
      <vt:lpstr>Étape 20 : partage du résultat final</vt:lpstr>
      <vt:lpstr>APRÈS :  Réactions, engouements et ventes</vt:lpstr>
      <vt:lpstr>Présentation PowerPoint</vt:lpstr>
      <vt:lpstr>Présentation PowerPoint</vt:lpstr>
      <vt:lpstr>Et plein d’autres…</vt:lpstr>
      <vt:lpstr>Conclusion : qu’est-ce que j’en pense ?</vt:lpstr>
      <vt:lpstr>Merci pour votre attention !  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Romain Marbaix</dc:creator>
  <cp:lastModifiedBy>Conoir Valentine</cp:lastModifiedBy>
  <cp:revision>14</cp:revision>
  <dcterms:created xsi:type="dcterms:W3CDTF">2023-03-30T21:25:57Z</dcterms:created>
  <dcterms:modified xsi:type="dcterms:W3CDTF">2023-04-11T09:26:57Z</dcterms:modified>
</cp:coreProperties>
</file>